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6"/>
  </p:notesMasterIdLst>
  <p:sldIdLst>
    <p:sldId id="256" r:id="rId5"/>
    <p:sldId id="257" r:id="rId6"/>
    <p:sldId id="258" r:id="rId7"/>
    <p:sldId id="259" r:id="rId8"/>
    <p:sldId id="260" r:id="rId9"/>
    <p:sldId id="261" r:id="rId10"/>
    <p:sldId id="262" r:id="rId11"/>
    <p:sldId id="263" r:id="rId12"/>
    <p:sldId id="264" r:id="rId13"/>
    <p:sldId id="285" r:id="rId14"/>
    <p:sldId id="265" r:id="rId15"/>
    <p:sldId id="266" r:id="rId16"/>
    <p:sldId id="287" r:id="rId17"/>
    <p:sldId id="267" r:id="rId18"/>
    <p:sldId id="268" r:id="rId19"/>
    <p:sldId id="269" r:id="rId20"/>
    <p:sldId id="270" r:id="rId21"/>
    <p:sldId id="271" r:id="rId22"/>
    <p:sldId id="272" r:id="rId23"/>
    <p:sldId id="273" r:id="rId24"/>
    <p:sldId id="274" r:id="rId25"/>
    <p:sldId id="275" r:id="rId26"/>
    <p:sldId id="286" r:id="rId27"/>
    <p:sldId id="277" r:id="rId28"/>
    <p:sldId id="278" r:id="rId29"/>
    <p:sldId id="279" r:id="rId30"/>
    <p:sldId id="280" r:id="rId31"/>
    <p:sldId id="281" r:id="rId32"/>
    <p:sldId id="282" r:id="rId33"/>
    <p:sldId id="283" r:id="rId34"/>
    <p:sldId id="284"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1" roundtripDataSignature="AMtx7mioZl3HwAyhIu3e8UFuyV/qxSxfZ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6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7F0EF6-B238-4BDC-AE42-01B3E241B185}" v="537" dt="2023-09-04T14:39:15.515"/>
    <p1510:client id="{80E49C61-6C5E-40B9-ABAF-35220CBC1263}" v="73" dt="2023-09-04T13:41:44.289"/>
    <p1510:client id="{9AFE09FF-F418-4B9C-A7B4-C4148FCB974C}" v="10" dt="2023-09-04T14:39:12.673"/>
    <p1510:client id="{A75FD7BC-90DC-49A7-A017-07A57E4F4666}" v="16" dt="2023-09-04T22:33:51.625"/>
    <p1510:client id="{C3CA7F40-49A6-49EF-8726-AC673FE03A77}" v="19" dt="2023-09-04T13:39:04.309"/>
    <p1510:client id="{EB7FBA5B-5C21-4147-B0A9-67F98EAC9BC3}" v="22" dt="2023-09-04T13:24:10.145"/>
  </p1510:revLst>
</p1510:revInfo>
</file>

<file path=ppt/tableStyles.xml><?xml version="1.0" encoding="utf-8"?>
<a:tblStyleLst xmlns:a="http://schemas.openxmlformats.org/drawingml/2006/main" def="{ED07DF88-18F7-4E09-88C3-7A95DAB852F1}">
  <a:tblStyle styleId="{ED07DF88-18F7-4E09-88C3-7A95DAB852F1}" styleName="Table_0">
    <a:wholeTbl>
      <a:tcTxStyle b="off" i="off">
        <a:font>
          <a:latin typeface="Graphik"/>
          <a:ea typeface="Graphik"/>
          <a:cs typeface="Graphik"/>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EAFF"/>
          </a:solidFill>
        </a:fill>
      </a:tcStyle>
    </a:wholeTbl>
    <a:band1H>
      <a:tcTxStyle/>
      <a:tcStyle>
        <a:tcBdr/>
        <a:fill>
          <a:solidFill>
            <a:srgbClr val="D7D2FF"/>
          </a:solidFill>
        </a:fill>
      </a:tcStyle>
    </a:band1H>
    <a:band2H>
      <a:tcTxStyle/>
      <a:tcStyle>
        <a:tcBdr/>
      </a:tcStyle>
    </a:band2H>
    <a:band1V>
      <a:tcTxStyle/>
      <a:tcStyle>
        <a:tcBdr/>
        <a:fill>
          <a:solidFill>
            <a:srgbClr val="D7D2FF"/>
          </a:solidFill>
        </a:fill>
      </a:tcStyle>
    </a:band1V>
    <a:band2V>
      <a:tcTxStyle/>
      <a:tcStyle>
        <a:tcBdr/>
      </a:tcStyle>
    </a:band2V>
    <a:lastCol>
      <a:tcTxStyle b="on" i="off">
        <a:font>
          <a:latin typeface="Graphik"/>
          <a:ea typeface="Graphik"/>
          <a:cs typeface="Graphik"/>
        </a:font>
        <a:schemeClr val="lt1"/>
      </a:tcTxStyle>
      <a:tcStyle>
        <a:tcBdr/>
        <a:fill>
          <a:solidFill>
            <a:schemeClr val="accent1"/>
          </a:solidFill>
        </a:fill>
      </a:tcStyle>
    </a:lastCol>
    <a:firstCol>
      <a:tcTxStyle b="on" i="off">
        <a:font>
          <a:latin typeface="Graphik"/>
          <a:ea typeface="Graphik"/>
          <a:cs typeface="Graphik"/>
        </a:font>
        <a:schemeClr val="lt1"/>
      </a:tcTxStyle>
      <a:tcStyle>
        <a:tcBdr/>
        <a:fill>
          <a:solidFill>
            <a:schemeClr val="accent1"/>
          </a:solidFill>
        </a:fill>
      </a:tcStyle>
    </a:firstCol>
    <a:lastRow>
      <a:tcTxStyle b="on" i="off">
        <a:font>
          <a:latin typeface="Graphik"/>
          <a:ea typeface="Graphik"/>
          <a:cs typeface="Graphik"/>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Graphik"/>
          <a:ea typeface="Graphik"/>
          <a:cs typeface="Graphik"/>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8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46"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NL"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sz="1200">
                <a:solidFill>
                  <a:schemeClr val="dk1"/>
                </a:solidFill>
                <a:latin typeface="Calibri"/>
                <a:ea typeface="Calibri"/>
                <a:cs typeface="Calibri"/>
                <a:sym typeface="Calibri"/>
              </a:rPr>
              <a:t>MU/SV: Mentoruur studievaardigheden, leerlingen krijgen tijdens dit uur studievaardigheden aangeleerd door de mentor. Tevens is er meteen ruimte om de studievaardigheden in de praktijk te brengen bij het maken en leren van het huiswerk. </a:t>
            </a:r>
            <a:endParaRPr/>
          </a:p>
          <a:p>
            <a:pPr marL="0" lvl="0" indent="0" algn="l" rtl="0">
              <a:spcBef>
                <a:spcPts val="0"/>
              </a:spcBef>
              <a:spcAft>
                <a:spcPts val="0"/>
              </a:spcAft>
              <a:buNone/>
            </a:pPr>
            <a:r>
              <a:rPr lang="nl-NL" sz="1200">
                <a:solidFill>
                  <a:schemeClr val="dk1"/>
                </a:solidFill>
                <a:latin typeface="Calibri"/>
                <a:ea typeface="Calibri"/>
                <a:cs typeface="Calibri"/>
                <a:sym typeface="Calibri"/>
              </a:rPr>
              <a:t>MU/RK: Mentoruur rekenvaardigheden. Tijdens dit uur krijgen de leerlingen rekenvaardigheden aangeleerd. Veelal wordt dit uur door de mentor verzorgd, maar in enkele gevallen ook door een wiskundedocent. </a:t>
            </a:r>
            <a:endParaRPr/>
          </a:p>
          <a:p>
            <a:pPr marL="0" lvl="0" indent="0" algn="l" rtl="0">
              <a:spcBef>
                <a:spcPts val="0"/>
              </a:spcBef>
              <a:spcAft>
                <a:spcPts val="0"/>
              </a:spcAft>
              <a:buNone/>
            </a:pPr>
            <a:r>
              <a:rPr lang="nl-NL" sz="1200">
                <a:solidFill>
                  <a:schemeClr val="dk1"/>
                </a:solidFill>
                <a:latin typeface="Calibri"/>
                <a:ea typeface="Calibri"/>
                <a:cs typeface="Calibri"/>
                <a:sym typeface="Calibri"/>
              </a:rPr>
              <a:t>MU/BGL: Staat voor mentoruur begrijpend lezen. Naast begrijpend lezen werken de leerlingen tijdens dit uur ook aan het verruimen van hun woordenschat. Dit uur wordt veelal door de mentor gegeven, maar in enkele gevallen ook door een talendocent. </a:t>
            </a:r>
            <a:endParaRPr/>
          </a:p>
          <a:p>
            <a:pPr marL="0" lvl="0" indent="0" algn="l" rtl="0">
              <a:spcBef>
                <a:spcPts val="0"/>
              </a:spcBef>
              <a:spcAft>
                <a:spcPts val="0"/>
              </a:spcAft>
              <a:buNone/>
            </a:pPr>
            <a:r>
              <a:rPr lang="nl-NL" sz="1200">
                <a:solidFill>
                  <a:schemeClr val="dk1"/>
                </a:solidFill>
                <a:latin typeface="Calibri"/>
                <a:ea typeface="Calibri"/>
                <a:cs typeface="Calibri"/>
                <a:sym typeface="Calibri"/>
              </a:rPr>
              <a:t>KWT: Staat voor keuzewerktijd. Leerlingen maken en leren tijdens deze uren huiswerk bij een docent naar keuze. Leerlingen schrijven zich via Magister in voor de KWT-momenten.</a:t>
            </a:r>
            <a:endParaRPr/>
          </a:p>
          <a:p>
            <a:pPr marL="0" lvl="0" indent="0" algn="l" rtl="0">
              <a:spcBef>
                <a:spcPts val="0"/>
              </a:spcBef>
              <a:spcAft>
                <a:spcPts val="0"/>
              </a:spcAft>
              <a:buNone/>
            </a:pPr>
            <a:r>
              <a:rPr lang="nl-NL" sz="1200">
                <a:solidFill>
                  <a:schemeClr val="dk1"/>
                </a:solidFill>
                <a:latin typeface="Calibri"/>
                <a:ea typeface="Calibri"/>
                <a:cs typeface="Calibri"/>
                <a:sym typeface="Calibri"/>
              </a:rPr>
              <a:t>INH: Deze afkorting staat voor inhalen. Op dit uur kunnen leerlingen gemist werk (toetsen) inhalen in één van de vaste inhaallokalen. </a:t>
            </a:r>
            <a:endParaRPr/>
          </a:p>
          <a:p>
            <a:pPr marL="0" lvl="0" indent="0" algn="l" rtl="0">
              <a:spcBef>
                <a:spcPts val="0"/>
              </a:spcBef>
              <a:spcAft>
                <a:spcPts val="0"/>
              </a:spcAft>
              <a:buNone/>
            </a:pPr>
            <a:r>
              <a:rPr lang="nl-NL" sz="1200">
                <a:solidFill>
                  <a:schemeClr val="dk1"/>
                </a:solidFill>
                <a:latin typeface="Calibri"/>
                <a:ea typeface="Calibri"/>
                <a:cs typeface="Calibri"/>
                <a:sym typeface="Calibri"/>
              </a:rPr>
              <a:t>KWT (e): Staat voor keuzewerktijd extra. Leerlingen mogen vaker een KWT-moment kiezen (dit moment is echter niet verplicht). Disc-p: Staat voor het discovery-programma. Een veelzijdig keuzeprogramma, waar alle leerlingen in de onderbouw aan deelnemen.</a:t>
            </a:r>
            <a:endParaRPr/>
          </a:p>
          <a:p>
            <a:pPr marL="0" lvl="0" indent="0" algn="l" rtl="0">
              <a:spcBef>
                <a:spcPts val="0"/>
              </a:spcBef>
              <a:spcAft>
                <a:spcPts val="0"/>
              </a:spcAft>
              <a:buNone/>
            </a:pPr>
            <a:endParaRPr/>
          </a:p>
        </p:txBody>
      </p:sp>
      <p:sp>
        <p:nvSpPr>
          <p:cNvPr id="612" name="Google Shape;6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46" name="Google Shape;64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0635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NL"/>
              <a:t>Aanmelding verloopt via mentor en ondersteuningsteam</a:t>
            </a:r>
            <a:endParaRPr/>
          </a:p>
        </p:txBody>
      </p:sp>
      <p:sp>
        <p:nvSpPr>
          <p:cNvPr id="678" name="Google Shape;67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9" name="Google Shape;71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11" name="Google Shape;51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a:t>Sociaal emotionele ontwikkeling denk ook aan minder leuke dingen zoals pesten 🡪 pestprotocol. https://www.roncallimavo.nl/media/tq5cdsru/008-rnc-pestprotocol-2019.pdf</a:t>
            </a:r>
            <a:br>
              <a:rPr lang="nl-NL"/>
            </a:br>
            <a:r>
              <a:rPr lang="nl-NL"/>
              <a:t>Benoem ook peerleaders</a:t>
            </a:r>
            <a:endParaRPr/>
          </a:p>
          <a:p>
            <a:pPr marL="0" lvl="0" indent="0" algn="l" rtl="0">
              <a:spcBef>
                <a:spcPts val="0"/>
              </a:spcBef>
              <a:spcAft>
                <a:spcPts val="0"/>
              </a:spcAft>
              <a:buNone/>
            </a:pPr>
            <a:endParaRPr/>
          </a:p>
        </p:txBody>
      </p:sp>
      <p:sp>
        <p:nvSpPr>
          <p:cNvPr id="520" name="Google Shape;52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a:t>Indien u dringend uw kind wil spreken kunt u contact opnemen met de administratie</a:t>
            </a:r>
            <a:endParaRPr/>
          </a:p>
        </p:txBody>
      </p:sp>
      <p:sp>
        <p:nvSpPr>
          <p:cNvPr id="542" name="Google Shape;54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p:cSld name="Titel">
    <p:bg>
      <p:bgPr>
        <a:solidFill>
          <a:schemeClr val="dk2"/>
        </a:solidFill>
        <a:effectLst/>
      </p:bgPr>
    </p:bg>
    <p:spTree>
      <p:nvGrpSpPr>
        <p:cNvPr id="1" name="Shape 16"/>
        <p:cNvGrpSpPr/>
        <p:nvPr/>
      </p:nvGrpSpPr>
      <p:grpSpPr>
        <a:xfrm>
          <a:off x="0" y="0"/>
          <a:ext cx="0" cy="0"/>
          <a:chOff x="0" y="0"/>
          <a:chExt cx="0" cy="0"/>
        </a:xfrm>
      </p:grpSpPr>
      <p:sp>
        <p:nvSpPr>
          <p:cNvPr id="17" name="Google Shape;17;p31"/>
          <p:cNvSpPr txBox="1">
            <a:spLocks noGrp="1"/>
          </p:cNvSpPr>
          <p:nvPr>
            <p:ph type="ctrTitle"/>
          </p:nvPr>
        </p:nvSpPr>
        <p:spPr>
          <a:xfrm>
            <a:off x="615951" y="3358194"/>
            <a:ext cx="7607300" cy="97054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 name="Google Shape;18;p31" descr="Afbeelding met tekst&#10;&#10;Automatisch gegenereerde beschrijving"/>
          <p:cNvPicPr preferRelativeResize="0"/>
          <p:nvPr/>
        </p:nvPicPr>
        <p:blipFill rotWithShape="1">
          <a:blip r:embed="rId2">
            <a:alphaModFix/>
          </a:blip>
          <a:srcRect/>
          <a:stretch/>
        </p:blipFill>
        <p:spPr>
          <a:xfrm>
            <a:off x="2618575" y="522845"/>
            <a:ext cx="3763176" cy="26592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fsluiting">
  <p:cSld name="Afsluiting">
    <p:bg>
      <p:bgPr>
        <a:solidFill>
          <a:schemeClr val="dk2"/>
        </a:solidFill>
        <a:effectLst/>
      </p:bgPr>
    </p:bg>
    <p:spTree>
      <p:nvGrpSpPr>
        <p:cNvPr id="1" name="Shape 75"/>
        <p:cNvGrpSpPr/>
        <p:nvPr/>
      </p:nvGrpSpPr>
      <p:grpSpPr>
        <a:xfrm>
          <a:off x="0" y="0"/>
          <a:ext cx="0" cy="0"/>
          <a:chOff x="0" y="0"/>
          <a:chExt cx="0" cy="0"/>
        </a:xfrm>
      </p:grpSpPr>
      <p:pic>
        <p:nvPicPr>
          <p:cNvPr id="76" name="Google Shape;76;p40" descr="Afbeelding met tekst&#10;&#10;Automatisch gegenereerde beschrijving"/>
          <p:cNvPicPr preferRelativeResize="0"/>
          <p:nvPr/>
        </p:nvPicPr>
        <p:blipFill rotWithShape="1">
          <a:blip r:embed="rId2">
            <a:alphaModFix/>
          </a:blip>
          <a:srcRect/>
          <a:stretch/>
        </p:blipFill>
        <p:spPr>
          <a:xfrm>
            <a:off x="2618575" y="989570"/>
            <a:ext cx="3763176" cy="26592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kst met foto 4">
  <p:cSld name="Tekst met foto 4">
    <p:spTree>
      <p:nvGrpSpPr>
        <p:cNvPr id="1" name="Shape 77"/>
        <p:cNvGrpSpPr/>
        <p:nvPr/>
      </p:nvGrpSpPr>
      <p:grpSpPr>
        <a:xfrm>
          <a:off x="0" y="0"/>
          <a:ext cx="0" cy="0"/>
          <a:chOff x="0" y="0"/>
          <a:chExt cx="0" cy="0"/>
        </a:xfrm>
      </p:grpSpPr>
      <p:sp>
        <p:nvSpPr>
          <p:cNvPr id="78" name="Google Shape;78;p41"/>
          <p:cNvSpPr/>
          <p:nvPr/>
        </p:nvSpPr>
        <p:spPr>
          <a:xfrm>
            <a:off x="0" y="0"/>
            <a:ext cx="4572000" cy="51444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350" b="0" cap="none">
              <a:solidFill>
                <a:schemeClr val="accent1"/>
              </a:solidFill>
              <a:latin typeface="Arial"/>
              <a:ea typeface="Arial"/>
              <a:cs typeface="Arial"/>
              <a:sym typeface="Arial"/>
            </a:endParaRPr>
          </a:p>
        </p:txBody>
      </p:sp>
      <p:sp>
        <p:nvSpPr>
          <p:cNvPr id="79" name="Google Shape;79;p41"/>
          <p:cNvSpPr>
            <a:spLocks noGrp="1"/>
          </p:cNvSpPr>
          <p:nvPr>
            <p:ph type="pic" idx="2"/>
          </p:nvPr>
        </p:nvSpPr>
        <p:spPr>
          <a:xfrm>
            <a:off x="0" y="0"/>
            <a:ext cx="4572000" cy="3060000"/>
          </a:xfrm>
          <a:prstGeom prst="rect">
            <a:avLst/>
          </a:prstGeom>
          <a:solidFill>
            <a:srgbClr val="D8D8D8"/>
          </a:solidFill>
          <a:ln>
            <a:noFill/>
          </a:ln>
        </p:spPr>
      </p:sp>
      <p:sp>
        <p:nvSpPr>
          <p:cNvPr id="80" name="Google Shape;80;p41"/>
          <p:cNvSpPr txBox="1">
            <a:spLocks noGrp="1"/>
          </p:cNvSpPr>
          <p:nvPr>
            <p:ph type="dt" idx="10"/>
          </p:nvPr>
        </p:nvSpPr>
        <p:spPr>
          <a:xfrm>
            <a:off x="7056000" y="4788000"/>
            <a:ext cx="1440000" cy="18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1"/>
          <p:cNvSpPr txBox="1">
            <a:spLocks noGrp="1"/>
          </p:cNvSpPr>
          <p:nvPr>
            <p:ph type="ftr" idx="11"/>
          </p:nvPr>
        </p:nvSpPr>
        <p:spPr>
          <a:xfrm>
            <a:off x="612000" y="4788000"/>
            <a:ext cx="3960000"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1"/>
          <p:cNvSpPr txBox="1">
            <a:spLocks noGrp="1"/>
          </p:cNvSpPr>
          <p:nvPr>
            <p:ph type="sldNum" idx="12"/>
          </p:nvPr>
        </p:nvSpPr>
        <p:spPr>
          <a:xfrm>
            <a:off x="8751600" y="4788000"/>
            <a:ext cx="392400" cy="1800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l-NL"/>
              <a:t>‹nr.›</a:t>
            </a:fld>
            <a:endParaRPr/>
          </a:p>
        </p:txBody>
      </p:sp>
      <p:sp>
        <p:nvSpPr>
          <p:cNvPr id="83" name="Google Shape;83;p41"/>
          <p:cNvSpPr txBox="1">
            <a:spLocks noGrp="1"/>
          </p:cNvSpPr>
          <p:nvPr>
            <p:ph type="body" idx="1"/>
          </p:nvPr>
        </p:nvSpPr>
        <p:spPr>
          <a:xfrm>
            <a:off x="5040000" y="900000"/>
            <a:ext cx="3420000" cy="3780000"/>
          </a:xfrm>
          <a:prstGeom prst="rect">
            <a:avLst/>
          </a:prstGeom>
          <a:noFill/>
          <a:ln>
            <a:noFill/>
          </a:ln>
        </p:spPr>
        <p:txBody>
          <a:bodyPr spcFirstLastPara="1" wrap="square" lIns="0" tIns="0" rIns="0" bIns="0" anchor="t" anchorCtr="0">
            <a:noAutofit/>
          </a:bodyPr>
          <a:lstStyle>
            <a:lvl1pPr marL="457200" lvl="0" indent="-342900" algn="l">
              <a:lnSpc>
                <a:spcPct val="111111"/>
              </a:lnSpc>
              <a:spcBef>
                <a:spcPts val="0"/>
              </a:spcBef>
              <a:spcAft>
                <a:spcPts val="0"/>
              </a:spcAft>
              <a:buClr>
                <a:schemeClr val="dk2"/>
              </a:buClr>
              <a:buSzPts val="1800"/>
              <a:buChar char="•"/>
              <a:defRPr/>
            </a:lvl1pPr>
            <a:lvl2pPr marL="914400" lvl="1" indent="-342900" algn="l">
              <a:lnSpc>
                <a:spcPct val="111111"/>
              </a:lnSpc>
              <a:spcBef>
                <a:spcPts val="0"/>
              </a:spcBef>
              <a:spcAft>
                <a:spcPts val="0"/>
              </a:spcAft>
              <a:buClr>
                <a:schemeClr val="dk2"/>
              </a:buClr>
              <a:buSzPts val="1800"/>
              <a:buChar char="•"/>
              <a:defRPr/>
            </a:lvl2pPr>
            <a:lvl3pPr marL="1371600" lvl="2" indent="-342900" algn="l">
              <a:lnSpc>
                <a:spcPct val="111111"/>
              </a:lnSpc>
              <a:spcBef>
                <a:spcPts val="0"/>
              </a:spcBef>
              <a:spcAft>
                <a:spcPts val="0"/>
              </a:spcAft>
              <a:buClr>
                <a:schemeClr val="dk2"/>
              </a:buClr>
              <a:buSzPts val="1800"/>
              <a:buChar char="•"/>
              <a:defRPr/>
            </a:lvl3pPr>
            <a:lvl4pPr marL="1828800" lvl="3" indent="-342900" algn="l">
              <a:lnSpc>
                <a:spcPct val="111111"/>
              </a:lnSpc>
              <a:spcBef>
                <a:spcPts val="0"/>
              </a:spcBef>
              <a:spcAft>
                <a:spcPts val="0"/>
              </a:spcAft>
              <a:buClr>
                <a:schemeClr val="dk2"/>
              </a:buClr>
              <a:buSzPts val="1800"/>
              <a:buChar char="•"/>
              <a:defRPr/>
            </a:lvl4pPr>
            <a:lvl5pPr marL="2286000" lvl="4" indent="-342900" algn="l">
              <a:lnSpc>
                <a:spcPct val="111111"/>
              </a:lnSpc>
              <a:spcBef>
                <a:spcPts val="0"/>
              </a:spcBef>
              <a:spcAft>
                <a:spcPts val="0"/>
              </a:spcAft>
              <a:buClr>
                <a:schemeClr val="dk2"/>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41"/>
          <p:cNvSpPr txBox="1">
            <a:spLocks noGrp="1"/>
          </p:cNvSpPr>
          <p:nvPr>
            <p:ph type="body" idx="3"/>
          </p:nvPr>
        </p:nvSpPr>
        <p:spPr>
          <a:xfrm>
            <a:off x="612000" y="3491999"/>
            <a:ext cx="3672000" cy="1188000"/>
          </a:xfrm>
          <a:prstGeom prst="rect">
            <a:avLst/>
          </a:prstGeom>
          <a:noFill/>
          <a:ln>
            <a:noFill/>
          </a:ln>
        </p:spPr>
        <p:txBody>
          <a:bodyPr spcFirstLastPara="1" wrap="square" lIns="0" tIns="0" rIns="0" bIns="0" anchor="t" anchorCtr="0">
            <a:noAutofit/>
          </a:bodyPr>
          <a:lstStyle>
            <a:lvl1pPr marL="457200" lvl="0" indent="-228600" algn="l">
              <a:lnSpc>
                <a:spcPct val="117647"/>
              </a:lnSpc>
              <a:spcBef>
                <a:spcPts val="0"/>
              </a:spcBef>
              <a:spcAft>
                <a:spcPts val="0"/>
              </a:spcAft>
              <a:buClr>
                <a:schemeClr val="lt1"/>
              </a:buClr>
              <a:buSzPts val="1700"/>
              <a:buNone/>
              <a:defRPr sz="1700">
                <a:solidFill>
                  <a:schemeClr val="lt1"/>
                </a:solidFill>
              </a:defRPr>
            </a:lvl1pPr>
            <a:lvl2pPr marL="914400" lvl="1" indent="-228600" algn="l">
              <a:lnSpc>
                <a:spcPct val="190476"/>
              </a:lnSpc>
              <a:spcBef>
                <a:spcPts val="0"/>
              </a:spcBef>
              <a:spcAft>
                <a:spcPts val="0"/>
              </a:spcAft>
              <a:buClr>
                <a:schemeClr val="dk2"/>
              </a:buClr>
              <a:buSzPts val="1050"/>
              <a:buNone/>
              <a:defRPr sz="1050"/>
            </a:lvl2pPr>
            <a:lvl3pPr marL="1371600" lvl="2" indent="-228600" algn="l">
              <a:lnSpc>
                <a:spcPct val="222222"/>
              </a:lnSpc>
              <a:spcBef>
                <a:spcPts val="0"/>
              </a:spcBef>
              <a:spcAft>
                <a:spcPts val="0"/>
              </a:spcAft>
              <a:buClr>
                <a:schemeClr val="dk2"/>
              </a:buClr>
              <a:buSzPts val="900"/>
              <a:buNone/>
              <a:defRPr sz="900"/>
            </a:lvl3pPr>
            <a:lvl4pPr marL="1828800" lvl="3" indent="-228600" algn="l">
              <a:lnSpc>
                <a:spcPct val="266666"/>
              </a:lnSpc>
              <a:spcBef>
                <a:spcPts val="0"/>
              </a:spcBef>
              <a:spcAft>
                <a:spcPts val="0"/>
              </a:spcAft>
              <a:buClr>
                <a:schemeClr val="dk2"/>
              </a:buClr>
              <a:buSzPts val="750"/>
              <a:buNone/>
              <a:defRPr sz="750"/>
            </a:lvl4pPr>
            <a:lvl5pPr marL="2286000" lvl="4" indent="-228600" algn="l">
              <a:lnSpc>
                <a:spcPct val="266666"/>
              </a:lnSpc>
              <a:spcBef>
                <a:spcPts val="0"/>
              </a:spcBef>
              <a:spcAft>
                <a:spcPts val="0"/>
              </a:spcAft>
              <a:buClr>
                <a:schemeClr val="dk2"/>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ekst met foto 1">
  <p:cSld name="Tekst met foto 1">
    <p:spTree>
      <p:nvGrpSpPr>
        <p:cNvPr id="1" name="Shape 85"/>
        <p:cNvGrpSpPr/>
        <p:nvPr/>
      </p:nvGrpSpPr>
      <p:grpSpPr>
        <a:xfrm>
          <a:off x="0" y="0"/>
          <a:ext cx="0" cy="0"/>
          <a:chOff x="0" y="0"/>
          <a:chExt cx="0" cy="0"/>
        </a:xfrm>
      </p:grpSpPr>
      <p:sp>
        <p:nvSpPr>
          <p:cNvPr id="86" name="Google Shape;86;p42"/>
          <p:cNvSpPr>
            <a:spLocks noGrp="1"/>
          </p:cNvSpPr>
          <p:nvPr>
            <p:ph type="pic" idx="2"/>
          </p:nvPr>
        </p:nvSpPr>
        <p:spPr>
          <a:xfrm>
            <a:off x="4572000" y="0"/>
            <a:ext cx="4572000" cy="5143500"/>
          </a:xfrm>
          <a:prstGeom prst="rect">
            <a:avLst/>
          </a:prstGeom>
          <a:solidFill>
            <a:srgbClr val="D8D8D8"/>
          </a:solidFill>
          <a:ln>
            <a:noFill/>
          </a:ln>
        </p:spPr>
      </p:sp>
      <p:sp>
        <p:nvSpPr>
          <p:cNvPr id="87" name="Google Shape;87;p42"/>
          <p:cNvSpPr/>
          <p:nvPr/>
        </p:nvSpPr>
        <p:spPr>
          <a:xfrm>
            <a:off x="0" y="0"/>
            <a:ext cx="4572000" cy="51444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350" b="0" cap="none">
              <a:solidFill>
                <a:schemeClr val="accent1"/>
              </a:solidFill>
              <a:latin typeface="Arial"/>
              <a:ea typeface="Arial"/>
              <a:cs typeface="Arial"/>
              <a:sym typeface="Arial"/>
            </a:endParaRPr>
          </a:p>
        </p:txBody>
      </p:sp>
      <p:sp>
        <p:nvSpPr>
          <p:cNvPr id="88" name="Google Shape;88;p42"/>
          <p:cNvSpPr txBox="1">
            <a:spLocks noGrp="1"/>
          </p:cNvSpPr>
          <p:nvPr>
            <p:ph type="title"/>
          </p:nvPr>
        </p:nvSpPr>
        <p:spPr>
          <a:xfrm>
            <a:off x="432000" y="899999"/>
            <a:ext cx="3708000" cy="144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700"/>
              <a:buFont typeface="Arial"/>
              <a:buNone/>
              <a:defRPr sz="37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42"/>
          <p:cNvSpPr txBox="1">
            <a:spLocks noGrp="1"/>
          </p:cNvSpPr>
          <p:nvPr>
            <p:ph type="body" idx="1"/>
          </p:nvPr>
        </p:nvSpPr>
        <p:spPr>
          <a:xfrm>
            <a:off x="432000" y="2412000"/>
            <a:ext cx="3708000" cy="2268000"/>
          </a:xfrm>
          <a:prstGeom prst="rect">
            <a:avLst/>
          </a:prstGeom>
          <a:noFill/>
          <a:ln>
            <a:noFill/>
          </a:ln>
        </p:spPr>
        <p:txBody>
          <a:bodyPr spcFirstLastPara="1" wrap="square" lIns="0" tIns="0" rIns="0" bIns="0" anchor="t" anchorCtr="0">
            <a:noAutofit/>
          </a:bodyPr>
          <a:lstStyle>
            <a:lvl1pPr marL="457200" lvl="0" indent="-336550" algn="l">
              <a:lnSpc>
                <a:spcPct val="117647"/>
              </a:lnSpc>
              <a:spcBef>
                <a:spcPts val="0"/>
              </a:spcBef>
              <a:spcAft>
                <a:spcPts val="0"/>
              </a:spcAft>
              <a:buClr>
                <a:schemeClr val="lt1"/>
              </a:buClr>
              <a:buSzPts val="1700"/>
              <a:buChar char="•"/>
              <a:defRPr>
                <a:solidFill>
                  <a:schemeClr val="lt1"/>
                </a:solidFill>
              </a:defRPr>
            </a:lvl1pPr>
            <a:lvl2pPr marL="914400" lvl="1" indent="-336550" algn="l">
              <a:lnSpc>
                <a:spcPct val="117647"/>
              </a:lnSpc>
              <a:spcBef>
                <a:spcPts val="0"/>
              </a:spcBef>
              <a:spcAft>
                <a:spcPts val="0"/>
              </a:spcAft>
              <a:buClr>
                <a:schemeClr val="lt1"/>
              </a:buClr>
              <a:buSzPts val="1700"/>
              <a:buChar char="•"/>
              <a:defRPr>
                <a:solidFill>
                  <a:schemeClr val="lt1"/>
                </a:solidFill>
              </a:defRPr>
            </a:lvl2pPr>
            <a:lvl3pPr marL="1371600" lvl="2" indent="-336550" algn="l">
              <a:lnSpc>
                <a:spcPct val="117647"/>
              </a:lnSpc>
              <a:spcBef>
                <a:spcPts val="0"/>
              </a:spcBef>
              <a:spcAft>
                <a:spcPts val="0"/>
              </a:spcAft>
              <a:buClr>
                <a:schemeClr val="lt1"/>
              </a:buClr>
              <a:buSzPts val="1700"/>
              <a:buChar char="•"/>
              <a:defRPr>
                <a:solidFill>
                  <a:schemeClr val="lt1"/>
                </a:solidFill>
              </a:defRPr>
            </a:lvl3pPr>
            <a:lvl4pPr marL="1828800" lvl="3" indent="-336550" algn="l">
              <a:lnSpc>
                <a:spcPct val="117647"/>
              </a:lnSpc>
              <a:spcBef>
                <a:spcPts val="0"/>
              </a:spcBef>
              <a:spcAft>
                <a:spcPts val="0"/>
              </a:spcAft>
              <a:buClr>
                <a:schemeClr val="lt1"/>
              </a:buClr>
              <a:buSzPts val="1700"/>
              <a:buChar char="•"/>
              <a:defRPr>
                <a:solidFill>
                  <a:schemeClr val="lt1"/>
                </a:solidFill>
              </a:defRPr>
            </a:lvl4pPr>
            <a:lvl5pPr marL="2286000" lvl="4" indent="-336550" algn="l">
              <a:lnSpc>
                <a:spcPct val="117647"/>
              </a:lnSpc>
              <a:spcBef>
                <a:spcPts val="0"/>
              </a:spcBef>
              <a:spcAft>
                <a:spcPts val="0"/>
              </a:spcAft>
              <a:buClr>
                <a:schemeClr val="lt1"/>
              </a:buClr>
              <a:buSzPts val="1700"/>
              <a:buChar char="•"/>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42"/>
          <p:cNvSpPr txBox="1">
            <a:spLocks noGrp="1"/>
          </p:cNvSpPr>
          <p:nvPr>
            <p:ph type="ftr" idx="11"/>
          </p:nvPr>
        </p:nvSpPr>
        <p:spPr>
          <a:xfrm>
            <a:off x="612000" y="4788000"/>
            <a:ext cx="3960000"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2"/>
          <p:cNvSpPr txBox="1">
            <a:spLocks noGrp="1"/>
          </p:cNvSpPr>
          <p:nvPr>
            <p:ph type="body" idx="3"/>
          </p:nvPr>
        </p:nvSpPr>
        <p:spPr>
          <a:xfrm>
            <a:off x="8751600" y="396670"/>
            <a:ext cx="392400" cy="1670400"/>
          </a:xfrm>
          <a:prstGeom prst="rect">
            <a:avLst/>
          </a:prstGeom>
          <a:blipFill rotWithShape="1">
            <a:blip r:embed="rId2">
              <a:alphaModFix/>
            </a:blip>
            <a:stretch>
              <a:fillRect l="146" r="-145"/>
            </a:stretch>
          </a:blipFill>
          <a:ln>
            <a:noFill/>
          </a:ln>
        </p:spPr>
        <p:txBody>
          <a:bodyPr spcFirstLastPara="1" wrap="square" lIns="0" tIns="0" rIns="0" bIns="0" anchor="t" anchorCtr="0">
            <a:noAutofit/>
          </a:bodyPr>
          <a:lstStyle>
            <a:lvl1pPr marL="457200" lvl="0" indent="-228600" algn="l">
              <a:lnSpc>
                <a:spcPct val="166666"/>
              </a:lnSpc>
              <a:spcBef>
                <a:spcPts val="0"/>
              </a:spcBef>
              <a:spcAft>
                <a:spcPts val="0"/>
              </a:spcAft>
              <a:buClr>
                <a:schemeClr val="dk2"/>
              </a:buClr>
              <a:buSzPts val="1200"/>
              <a:buNone/>
              <a:defRPr sz="1200"/>
            </a:lvl1pPr>
            <a:lvl2pPr marL="914400" lvl="1" indent="-228600" algn="l">
              <a:lnSpc>
                <a:spcPct val="190476"/>
              </a:lnSpc>
              <a:spcBef>
                <a:spcPts val="0"/>
              </a:spcBef>
              <a:spcAft>
                <a:spcPts val="0"/>
              </a:spcAft>
              <a:buClr>
                <a:schemeClr val="dk2"/>
              </a:buClr>
              <a:buSzPts val="1050"/>
              <a:buNone/>
              <a:defRPr sz="1050"/>
            </a:lvl2pPr>
            <a:lvl3pPr marL="1371600" lvl="2" indent="-228600" algn="l">
              <a:lnSpc>
                <a:spcPct val="222222"/>
              </a:lnSpc>
              <a:spcBef>
                <a:spcPts val="0"/>
              </a:spcBef>
              <a:spcAft>
                <a:spcPts val="0"/>
              </a:spcAft>
              <a:buClr>
                <a:schemeClr val="dk2"/>
              </a:buClr>
              <a:buSzPts val="900"/>
              <a:buNone/>
              <a:defRPr sz="900"/>
            </a:lvl3pPr>
            <a:lvl4pPr marL="1828800" lvl="3" indent="-228600" algn="l">
              <a:lnSpc>
                <a:spcPct val="266666"/>
              </a:lnSpc>
              <a:spcBef>
                <a:spcPts val="0"/>
              </a:spcBef>
              <a:spcAft>
                <a:spcPts val="0"/>
              </a:spcAft>
              <a:buClr>
                <a:schemeClr val="dk2"/>
              </a:buClr>
              <a:buSzPts val="750"/>
              <a:buNone/>
              <a:defRPr sz="750"/>
            </a:lvl4pPr>
            <a:lvl5pPr marL="2286000" lvl="4" indent="-228600" algn="l">
              <a:lnSpc>
                <a:spcPct val="266666"/>
              </a:lnSpc>
              <a:spcBef>
                <a:spcPts val="0"/>
              </a:spcBef>
              <a:spcAft>
                <a:spcPts val="0"/>
              </a:spcAft>
              <a:buClr>
                <a:schemeClr val="dk2"/>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ekst met foto 2">
  <p:cSld name="Tekst met foto 2">
    <p:spTree>
      <p:nvGrpSpPr>
        <p:cNvPr id="1" name="Shape 92"/>
        <p:cNvGrpSpPr/>
        <p:nvPr/>
      </p:nvGrpSpPr>
      <p:grpSpPr>
        <a:xfrm>
          <a:off x="0" y="0"/>
          <a:ext cx="0" cy="0"/>
          <a:chOff x="0" y="0"/>
          <a:chExt cx="0" cy="0"/>
        </a:xfrm>
      </p:grpSpPr>
      <p:sp>
        <p:nvSpPr>
          <p:cNvPr id="93" name="Google Shape;93;p43"/>
          <p:cNvSpPr/>
          <p:nvPr/>
        </p:nvSpPr>
        <p:spPr>
          <a:xfrm>
            <a:off x="0" y="0"/>
            <a:ext cx="4572000" cy="51444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350" b="0" cap="none">
              <a:solidFill>
                <a:schemeClr val="accent1"/>
              </a:solidFill>
              <a:latin typeface="Arial"/>
              <a:ea typeface="Arial"/>
              <a:cs typeface="Arial"/>
              <a:sym typeface="Arial"/>
            </a:endParaRPr>
          </a:p>
        </p:txBody>
      </p:sp>
      <p:sp>
        <p:nvSpPr>
          <p:cNvPr id="94" name="Google Shape;94;p43"/>
          <p:cNvSpPr txBox="1">
            <a:spLocks noGrp="1"/>
          </p:cNvSpPr>
          <p:nvPr>
            <p:ph type="title"/>
          </p:nvPr>
        </p:nvSpPr>
        <p:spPr>
          <a:xfrm>
            <a:off x="432000" y="899999"/>
            <a:ext cx="2878230" cy="345599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700"/>
              <a:buFont typeface="Arial"/>
              <a:buNone/>
              <a:defRPr sz="37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43"/>
          <p:cNvSpPr txBox="1">
            <a:spLocks noGrp="1"/>
          </p:cNvSpPr>
          <p:nvPr>
            <p:ph type="dt" idx="10"/>
          </p:nvPr>
        </p:nvSpPr>
        <p:spPr>
          <a:xfrm>
            <a:off x="7056000" y="4788000"/>
            <a:ext cx="1440000" cy="18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3"/>
          <p:cNvSpPr txBox="1">
            <a:spLocks noGrp="1"/>
          </p:cNvSpPr>
          <p:nvPr>
            <p:ph type="ftr" idx="11"/>
          </p:nvPr>
        </p:nvSpPr>
        <p:spPr>
          <a:xfrm>
            <a:off x="612000" y="4788000"/>
            <a:ext cx="3960000"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3"/>
          <p:cNvSpPr txBox="1">
            <a:spLocks noGrp="1"/>
          </p:cNvSpPr>
          <p:nvPr>
            <p:ph type="sldNum" idx="12"/>
          </p:nvPr>
        </p:nvSpPr>
        <p:spPr>
          <a:xfrm>
            <a:off x="8751600" y="4788000"/>
            <a:ext cx="392400" cy="1800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l-NL"/>
              <a:t>‹nr.›</a:t>
            </a:fld>
            <a:endParaRPr/>
          </a:p>
        </p:txBody>
      </p:sp>
      <p:sp>
        <p:nvSpPr>
          <p:cNvPr id="98" name="Google Shape;98;p43"/>
          <p:cNvSpPr>
            <a:spLocks noGrp="1"/>
          </p:cNvSpPr>
          <p:nvPr>
            <p:ph type="pic" idx="2"/>
          </p:nvPr>
        </p:nvSpPr>
        <p:spPr>
          <a:xfrm>
            <a:off x="3564000" y="900000"/>
            <a:ext cx="5580000" cy="3456000"/>
          </a:xfrm>
          <a:prstGeom prst="rect">
            <a:avLst/>
          </a:prstGeom>
          <a:solidFill>
            <a:srgbClr val="D8D8D8"/>
          </a:solidFill>
          <a:ln>
            <a:noFill/>
          </a:ln>
        </p:spPr>
      </p:sp>
      <p:sp>
        <p:nvSpPr>
          <p:cNvPr id="99" name="Google Shape;99;p43"/>
          <p:cNvSpPr txBox="1">
            <a:spLocks noGrp="1"/>
          </p:cNvSpPr>
          <p:nvPr>
            <p:ph type="body" idx="1"/>
          </p:nvPr>
        </p:nvSpPr>
        <p:spPr>
          <a:xfrm>
            <a:off x="8751600" y="396670"/>
            <a:ext cx="392400" cy="1670400"/>
          </a:xfrm>
          <a:prstGeom prst="rect">
            <a:avLst/>
          </a:prstGeom>
          <a:blipFill rotWithShape="1">
            <a:blip r:embed="rId2">
              <a:alphaModFix/>
            </a:blip>
            <a:stretch>
              <a:fillRect l="146" r="-145"/>
            </a:stretch>
          </a:blipFill>
          <a:ln>
            <a:noFill/>
          </a:ln>
        </p:spPr>
        <p:txBody>
          <a:bodyPr spcFirstLastPara="1" wrap="square" lIns="0" tIns="0" rIns="0" bIns="0" anchor="t" anchorCtr="0">
            <a:noAutofit/>
          </a:bodyPr>
          <a:lstStyle>
            <a:lvl1pPr marL="457200" lvl="0" indent="-228600" algn="l">
              <a:lnSpc>
                <a:spcPct val="166666"/>
              </a:lnSpc>
              <a:spcBef>
                <a:spcPts val="0"/>
              </a:spcBef>
              <a:spcAft>
                <a:spcPts val="0"/>
              </a:spcAft>
              <a:buClr>
                <a:schemeClr val="dk2"/>
              </a:buClr>
              <a:buSzPts val="1200"/>
              <a:buNone/>
              <a:defRPr sz="1200"/>
            </a:lvl1pPr>
            <a:lvl2pPr marL="914400" lvl="1" indent="-228600" algn="l">
              <a:lnSpc>
                <a:spcPct val="190476"/>
              </a:lnSpc>
              <a:spcBef>
                <a:spcPts val="0"/>
              </a:spcBef>
              <a:spcAft>
                <a:spcPts val="0"/>
              </a:spcAft>
              <a:buClr>
                <a:schemeClr val="dk2"/>
              </a:buClr>
              <a:buSzPts val="1050"/>
              <a:buNone/>
              <a:defRPr sz="1050"/>
            </a:lvl2pPr>
            <a:lvl3pPr marL="1371600" lvl="2" indent="-228600" algn="l">
              <a:lnSpc>
                <a:spcPct val="222222"/>
              </a:lnSpc>
              <a:spcBef>
                <a:spcPts val="0"/>
              </a:spcBef>
              <a:spcAft>
                <a:spcPts val="0"/>
              </a:spcAft>
              <a:buClr>
                <a:schemeClr val="dk2"/>
              </a:buClr>
              <a:buSzPts val="900"/>
              <a:buNone/>
              <a:defRPr sz="900"/>
            </a:lvl3pPr>
            <a:lvl4pPr marL="1828800" lvl="3" indent="-228600" algn="l">
              <a:lnSpc>
                <a:spcPct val="266666"/>
              </a:lnSpc>
              <a:spcBef>
                <a:spcPts val="0"/>
              </a:spcBef>
              <a:spcAft>
                <a:spcPts val="0"/>
              </a:spcAft>
              <a:buClr>
                <a:schemeClr val="dk2"/>
              </a:buClr>
              <a:buSzPts val="750"/>
              <a:buNone/>
              <a:defRPr sz="750"/>
            </a:lvl4pPr>
            <a:lvl5pPr marL="2286000" lvl="4" indent="-228600" algn="l">
              <a:lnSpc>
                <a:spcPct val="266666"/>
              </a:lnSpc>
              <a:spcBef>
                <a:spcPts val="0"/>
              </a:spcBef>
              <a:spcAft>
                <a:spcPts val="0"/>
              </a:spcAft>
              <a:buClr>
                <a:schemeClr val="dk2"/>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ekst met foto 3">
  <p:cSld name="Tekst met foto 3">
    <p:spTree>
      <p:nvGrpSpPr>
        <p:cNvPr id="1" name="Shape 100"/>
        <p:cNvGrpSpPr/>
        <p:nvPr/>
      </p:nvGrpSpPr>
      <p:grpSpPr>
        <a:xfrm>
          <a:off x="0" y="0"/>
          <a:ext cx="0" cy="0"/>
          <a:chOff x="0" y="0"/>
          <a:chExt cx="0" cy="0"/>
        </a:xfrm>
      </p:grpSpPr>
      <p:sp>
        <p:nvSpPr>
          <p:cNvPr id="101" name="Google Shape;101;p44"/>
          <p:cNvSpPr/>
          <p:nvPr/>
        </p:nvSpPr>
        <p:spPr>
          <a:xfrm>
            <a:off x="0" y="0"/>
            <a:ext cx="4572000" cy="51444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350" b="0" cap="none">
              <a:solidFill>
                <a:schemeClr val="accent1"/>
              </a:solidFill>
              <a:latin typeface="Arial"/>
              <a:ea typeface="Arial"/>
              <a:cs typeface="Arial"/>
              <a:sym typeface="Arial"/>
            </a:endParaRPr>
          </a:p>
        </p:txBody>
      </p:sp>
      <p:sp>
        <p:nvSpPr>
          <p:cNvPr id="102" name="Google Shape;102;p44"/>
          <p:cNvSpPr>
            <a:spLocks noGrp="1"/>
          </p:cNvSpPr>
          <p:nvPr>
            <p:ph type="pic" idx="2"/>
          </p:nvPr>
        </p:nvSpPr>
        <p:spPr>
          <a:xfrm>
            <a:off x="3564000" y="0"/>
            <a:ext cx="5580000" cy="3240000"/>
          </a:xfrm>
          <a:prstGeom prst="rect">
            <a:avLst/>
          </a:prstGeom>
          <a:solidFill>
            <a:srgbClr val="D8D8D8"/>
          </a:solidFill>
          <a:ln>
            <a:noFill/>
          </a:ln>
        </p:spPr>
      </p:sp>
      <p:sp>
        <p:nvSpPr>
          <p:cNvPr id="103" name="Google Shape;103;p44"/>
          <p:cNvSpPr txBox="1">
            <a:spLocks noGrp="1"/>
          </p:cNvSpPr>
          <p:nvPr>
            <p:ph type="title"/>
          </p:nvPr>
        </p:nvSpPr>
        <p:spPr>
          <a:xfrm>
            <a:off x="432000" y="899999"/>
            <a:ext cx="2700000" cy="144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700"/>
              <a:buFont typeface="Arial"/>
              <a:buNone/>
              <a:defRPr sz="37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4"/>
          <p:cNvSpPr txBox="1">
            <a:spLocks noGrp="1"/>
          </p:cNvSpPr>
          <p:nvPr>
            <p:ph type="dt" idx="10"/>
          </p:nvPr>
        </p:nvSpPr>
        <p:spPr>
          <a:xfrm>
            <a:off x="7056000" y="4788000"/>
            <a:ext cx="1440000" cy="18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4"/>
          <p:cNvSpPr txBox="1">
            <a:spLocks noGrp="1"/>
          </p:cNvSpPr>
          <p:nvPr>
            <p:ph type="ftr" idx="11"/>
          </p:nvPr>
        </p:nvSpPr>
        <p:spPr>
          <a:xfrm>
            <a:off x="612000" y="4788000"/>
            <a:ext cx="3960000"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4"/>
          <p:cNvSpPr txBox="1">
            <a:spLocks noGrp="1"/>
          </p:cNvSpPr>
          <p:nvPr>
            <p:ph type="sldNum" idx="12"/>
          </p:nvPr>
        </p:nvSpPr>
        <p:spPr>
          <a:xfrm>
            <a:off x="8751600" y="4788000"/>
            <a:ext cx="392400" cy="1800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l-NL"/>
              <a:t>‹nr.›</a:t>
            </a:fld>
            <a:endParaRPr/>
          </a:p>
        </p:txBody>
      </p:sp>
      <p:sp>
        <p:nvSpPr>
          <p:cNvPr id="107" name="Google Shape;107;p44"/>
          <p:cNvSpPr txBox="1">
            <a:spLocks noGrp="1"/>
          </p:cNvSpPr>
          <p:nvPr>
            <p:ph type="body" idx="1"/>
          </p:nvPr>
        </p:nvSpPr>
        <p:spPr>
          <a:xfrm>
            <a:off x="8751600" y="396670"/>
            <a:ext cx="392400" cy="1670400"/>
          </a:xfrm>
          <a:prstGeom prst="rect">
            <a:avLst/>
          </a:prstGeom>
          <a:blipFill rotWithShape="1">
            <a:blip r:embed="rId2">
              <a:alphaModFix/>
            </a:blip>
            <a:stretch>
              <a:fillRect l="146" r="-145"/>
            </a:stretch>
          </a:blipFill>
          <a:ln>
            <a:noFill/>
          </a:ln>
        </p:spPr>
        <p:txBody>
          <a:bodyPr spcFirstLastPara="1" wrap="square" lIns="0" tIns="0" rIns="0" bIns="0" anchor="t" anchorCtr="0">
            <a:noAutofit/>
          </a:bodyPr>
          <a:lstStyle>
            <a:lvl1pPr marL="457200" lvl="0" indent="-228600" algn="l">
              <a:lnSpc>
                <a:spcPct val="166666"/>
              </a:lnSpc>
              <a:spcBef>
                <a:spcPts val="0"/>
              </a:spcBef>
              <a:spcAft>
                <a:spcPts val="0"/>
              </a:spcAft>
              <a:buClr>
                <a:schemeClr val="dk2"/>
              </a:buClr>
              <a:buSzPts val="1200"/>
              <a:buNone/>
              <a:defRPr sz="1200"/>
            </a:lvl1pPr>
            <a:lvl2pPr marL="914400" lvl="1" indent="-228600" algn="l">
              <a:lnSpc>
                <a:spcPct val="190476"/>
              </a:lnSpc>
              <a:spcBef>
                <a:spcPts val="0"/>
              </a:spcBef>
              <a:spcAft>
                <a:spcPts val="0"/>
              </a:spcAft>
              <a:buClr>
                <a:schemeClr val="dk2"/>
              </a:buClr>
              <a:buSzPts val="1050"/>
              <a:buNone/>
              <a:defRPr sz="1050"/>
            </a:lvl2pPr>
            <a:lvl3pPr marL="1371600" lvl="2" indent="-228600" algn="l">
              <a:lnSpc>
                <a:spcPct val="222222"/>
              </a:lnSpc>
              <a:spcBef>
                <a:spcPts val="0"/>
              </a:spcBef>
              <a:spcAft>
                <a:spcPts val="0"/>
              </a:spcAft>
              <a:buClr>
                <a:schemeClr val="dk2"/>
              </a:buClr>
              <a:buSzPts val="900"/>
              <a:buNone/>
              <a:defRPr sz="900"/>
            </a:lvl3pPr>
            <a:lvl4pPr marL="1828800" lvl="3" indent="-228600" algn="l">
              <a:lnSpc>
                <a:spcPct val="266666"/>
              </a:lnSpc>
              <a:spcBef>
                <a:spcPts val="0"/>
              </a:spcBef>
              <a:spcAft>
                <a:spcPts val="0"/>
              </a:spcAft>
              <a:buClr>
                <a:schemeClr val="dk2"/>
              </a:buClr>
              <a:buSzPts val="750"/>
              <a:buNone/>
              <a:defRPr sz="750"/>
            </a:lvl4pPr>
            <a:lvl5pPr marL="2286000" lvl="4" indent="-228600" algn="l">
              <a:lnSpc>
                <a:spcPct val="266666"/>
              </a:lnSpc>
              <a:spcBef>
                <a:spcPts val="0"/>
              </a:spcBef>
              <a:spcAft>
                <a:spcPts val="0"/>
              </a:spcAft>
              <a:buClr>
                <a:schemeClr val="dk2"/>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08" name="Google Shape;108;p44"/>
          <p:cNvSpPr txBox="1">
            <a:spLocks noGrp="1"/>
          </p:cNvSpPr>
          <p:nvPr>
            <p:ph type="body" idx="3"/>
          </p:nvPr>
        </p:nvSpPr>
        <p:spPr>
          <a:xfrm>
            <a:off x="5040000" y="3672000"/>
            <a:ext cx="3672000" cy="1008000"/>
          </a:xfrm>
          <a:prstGeom prst="rect">
            <a:avLst/>
          </a:prstGeom>
          <a:noFill/>
          <a:ln>
            <a:noFill/>
          </a:ln>
        </p:spPr>
        <p:txBody>
          <a:bodyPr spcFirstLastPara="1" wrap="square" lIns="0" tIns="0" rIns="0" bIns="0" anchor="t" anchorCtr="0">
            <a:noAutofit/>
          </a:bodyPr>
          <a:lstStyle>
            <a:lvl1pPr marL="457200" lvl="0" indent="-228600" algn="l">
              <a:lnSpc>
                <a:spcPct val="117647"/>
              </a:lnSpc>
              <a:spcBef>
                <a:spcPts val="0"/>
              </a:spcBef>
              <a:spcAft>
                <a:spcPts val="0"/>
              </a:spcAft>
              <a:buClr>
                <a:schemeClr val="dk2"/>
              </a:buClr>
              <a:buSzPts val="1700"/>
              <a:buNone/>
              <a:defRPr sz="1700">
                <a:solidFill>
                  <a:schemeClr val="dk2"/>
                </a:solidFill>
              </a:defRPr>
            </a:lvl1pPr>
            <a:lvl2pPr marL="914400" lvl="1" indent="-228600" algn="l">
              <a:lnSpc>
                <a:spcPct val="190476"/>
              </a:lnSpc>
              <a:spcBef>
                <a:spcPts val="0"/>
              </a:spcBef>
              <a:spcAft>
                <a:spcPts val="0"/>
              </a:spcAft>
              <a:buClr>
                <a:schemeClr val="dk2"/>
              </a:buClr>
              <a:buSzPts val="1050"/>
              <a:buNone/>
              <a:defRPr sz="1050"/>
            </a:lvl2pPr>
            <a:lvl3pPr marL="1371600" lvl="2" indent="-228600" algn="l">
              <a:lnSpc>
                <a:spcPct val="222222"/>
              </a:lnSpc>
              <a:spcBef>
                <a:spcPts val="0"/>
              </a:spcBef>
              <a:spcAft>
                <a:spcPts val="0"/>
              </a:spcAft>
              <a:buClr>
                <a:schemeClr val="dk2"/>
              </a:buClr>
              <a:buSzPts val="900"/>
              <a:buNone/>
              <a:defRPr sz="900"/>
            </a:lvl3pPr>
            <a:lvl4pPr marL="1828800" lvl="3" indent="-228600" algn="l">
              <a:lnSpc>
                <a:spcPct val="266666"/>
              </a:lnSpc>
              <a:spcBef>
                <a:spcPts val="0"/>
              </a:spcBef>
              <a:spcAft>
                <a:spcPts val="0"/>
              </a:spcAft>
              <a:buClr>
                <a:schemeClr val="dk2"/>
              </a:buClr>
              <a:buSzPts val="750"/>
              <a:buNone/>
              <a:defRPr sz="750"/>
            </a:lvl4pPr>
            <a:lvl5pPr marL="2286000" lvl="4" indent="-228600" algn="l">
              <a:lnSpc>
                <a:spcPct val="266666"/>
              </a:lnSpc>
              <a:spcBef>
                <a:spcPts val="0"/>
              </a:spcBef>
              <a:spcAft>
                <a:spcPts val="0"/>
              </a:spcAft>
              <a:buClr>
                <a:schemeClr val="dk2"/>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09" name="Google Shape;109;p44"/>
          <p:cNvSpPr txBox="1">
            <a:spLocks noGrp="1"/>
          </p:cNvSpPr>
          <p:nvPr>
            <p:ph type="body" idx="4"/>
          </p:nvPr>
        </p:nvSpPr>
        <p:spPr>
          <a:xfrm>
            <a:off x="450000" y="2412000"/>
            <a:ext cx="2700000" cy="2268000"/>
          </a:xfrm>
          <a:prstGeom prst="rect">
            <a:avLst/>
          </a:prstGeom>
          <a:noFill/>
          <a:ln>
            <a:noFill/>
          </a:ln>
        </p:spPr>
        <p:txBody>
          <a:bodyPr spcFirstLastPara="1" wrap="square" lIns="0" tIns="0" rIns="0" bIns="0" anchor="t" anchorCtr="0">
            <a:noAutofit/>
          </a:bodyPr>
          <a:lstStyle>
            <a:lvl1pPr marL="457200" lvl="0" indent="-228600" algn="l">
              <a:lnSpc>
                <a:spcPct val="117647"/>
              </a:lnSpc>
              <a:spcBef>
                <a:spcPts val="0"/>
              </a:spcBef>
              <a:spcAft>
                <a:spcPts val="0"/>
              </a:spcAft>
              <a:buClr>
                <a:schemeClr val="lt1"/>
              </a:buClr>
              <a:buSzPts val="1700"/>
              <a:buNone/>
              <a:defRPr sz="1700">
                <a:solidFill>
                  <a:schemeClr val="lt1"/>
                </a:solidFill>
              </a:defRPr>
            </a:lvl1pPr>
            <a:lvl2pPr marL="914400" lvl="1" indent="-228600" algn="l">
              <a:lnSpc>
                <a:spcPct val="190476"/>
              </a:lnSpc>
              <a:spcBef>
                <a:spcPts val="0"/>
              </a:spcBef>
              <a:spcAft>
                <a:spcPts val="0"/>
              </a:spcAft>
              <a:buClr>
                <a:schemeClr val="dk2"/>
              </a:buClr>
              <a:buSzPts val="1050"/>
              <a:buNone/>
              <a:defRPr sz="1050"/>
            </a:lvl2pPr>
            <a:lvl3pPr marL="1371600" lvl="2" indent="-228600" algn="l">
              <a:lnSpc>
                <a:spcPct val="222222"/>
              </a:lnSpc>
              <a:spcBef>
                <a:spcPts val="0"/>
              </a:spcBef>
              <a:spcAft>
                <a:spcPts val="0"/>
              </a:spcAft>
              <a:buClr>
                <a:schemeClr val="dk2"/>
              </a:buClr>
              <a:buSzPts val="900"/>
              <a:buNone/>
              <a:defRPr sz="900"/>
            </a:lvl3pPr>
            <a:lvl4pPr marL="1828800" lvl="3" indent="-228600" algn="l">
              <a:lnSpc>
                <a:spcPct val="266666"/>
              </a:lnSpc>
              <a:spcBef>
                <a:spcPts val="0"/>
              </a:spcBef>
              <a:spcAft>
                <a:spcPts val="0"/>
              </a:spcAft>
              <a:buClr>
                <a:schemeClr val="dk2"/>
              </a:buClr>
              <a:buSzPts val="750"/>
              <a:buNone/>
              <a:defRPr sz="750"/>
            </a:lvl4pPr>
            <a:lvl5pPr marL="2286000" lvl="4" indent="-228600" algn="l">
              <a:lnSpc>
                <a:spcPct val="266666"/>
              </a:lnSpc>
              <a:spcBef>
                <a:spcPts val="0"/>
              </a:spcBef>
              <a:spcAft>
                <a:spcPts val="0"/>
              </a:spcAft>
              <a:buClr>
                <a:schemeClr val="dk2"/>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lleen afbeelding">
  <p:cSld name="Alleen afbeelding">
    <p:bg>
      <p:bgPr>
        <a:solidFill>
          <a:schemeClr val="dk2"/>
        </a:solidFill>
        <a:effectLst/>
      </p:bgPr>
    </p:bg>
    <p:spTree>
      <p:nvGrpSpPr>
        <p:cNvPr id="1" name="Shape 110"/>
        <p:cNvGrpSpPr/>
        <p:nvPr/>
      </p:nvGrpSpPr>
      <p:grpSpPr>
        <a:xfrm>
          <a:off x="0" y="0"/>
          <a:ext cx="0" cy="0"/>
          <a:chOff x="0" y="0"/>
          <a:chExt cx="0" cy="0"/>
        </a:xfrm>
      </p:grpSpPr>
      <p:sp>
        <p:nvSpPr>
          <p:cNvPr id="111" name="Google Shape;111;p45"/>
          <p:cNvSpPr>
            <a:spLocks noGrp="1"/>
          </p:cNvSpPr>
          <p:nvPr>
            <p:ph type="pic" idx="2"/>
          </p:nvPr>
        </p:nvSpPr>
        <p:spPr>
          <a:xfrm>
            <a:off x="612000" y="611999"/>
            <a:ext cx="7946125" cy="3924000"/>
          </a:xfrm>
          <a:prstGeom prst="rect">
            <a:avLst/>
          </a:prstGeom>
          <a:solidFill>
            <a:srgbClr val="D8D8D8"/>
          </a:solidFill>
          <a:ln>
            <a:noFill/>
          </a:ln>
        </p:spPr>
      </p:sp>
      <p:sp>
        <p:nvSpPr>
          <p:cNvPr id="112" name="Google Shape;112;p45"/>
          <p:cNvSpPr txBox="1">
            <a:spLocks noGrp="1"/>
          </p:cNvSpPr>
          <p:nvPr>
            <p:ph type="dt" idx="10"/>
          </p:nvPr>
        </p:nvSpPr>
        <p:spPr>
          <a:xfrm>
            <a:off x="7056000" y="4788000"/>
            <a:ext cx="1440000" cy="18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5"/>
          <p:cNvSpPr txBox="1">
            <a:spLocks noGrp="1"/>
          </p:cNvSpPr>
          <p:nvPr>
            <p:ph type="ftr" idx="11"/>
          </p:nvPr>
        </p:nvSpPr>
        <p:spPr>
          <a:xfrm>
            <a:off x="612000" y="4788000"/>
            <a:ext cx="3960000"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5"/>
          <p:cNvSpPr txBox="1">
            <a:spLocks noGrp="1"/>
          </p:cNvSpPr>
          <p:nvPr>
            <p:ph type="sldNum" idx="12"/>
          </p:nvPr>
        </p:nvSpPr>
        <p:spPr>
          <a:xfrm>
            <a:off x="8751600" y="4788000"/>
            <a:ext cx="392400" cy="180000"/>
          </a:xfrm>
          <a:prstGeom prst="rect">
            <a:avLst/>
          </a:prstGeom>
          <a:noFill/>
          <a:ln>
            <a:noFill/>
          </a:ln>
        </p:spPr>
        <p:txBody>
          <a:bodyPr spcFirstLastPara="1" wrap="square" lIns="0" tIns="0" rIns="0" bIns="0" anchor="t" anchorCtr="0">
            <a:noAutofit/>
          </a:bodyPr>
          <a:lstStyle>
            <a:lvl1pPr marL="0" lvl="0" indent="0" algn="l">
              <a:spcBef>
                <a:spcPts val="0"/>
              </a:spcBef>
              <a:buNone/>
              <a:defRPr sz="900">
                <a:solidFill>
                  <a:schemeClr val="lt1"/>
                </a:solidFill>
                <a:latin typeface="Arial"/>
                <a:ea typeface="Arial"/>
                <a:cs typeface="Arial"/>
                <a:sym typeface="Arial"/>
              </a:defRPr>
            </a:lvl1pPr>
            <a:lvl2pPr marL="0" lvl="1" indent="0" algn="l">
              <a:spcBef>
                <a:spcPts val="0"/>
              </a:spcBef>
              <a:buNone/>
              <a:defRPr sz="900">
                <a:solidFill>
                  <a:schemeClr val="lt1"/>
                </a:solidFill>
                <a:latin typeface="Arial"/>
                <a:ea typeface="Arial"/>
                <a:cs typeface="Arial"/>
                <a:sym typeface="Arial"/>
              </a:defRPr>
            </a:lvl2pPr>
            <a:lvl3pPr marL="0" lvl="2" indent="0" algn="l">
              <a:spcBef>
                <a:spcPts val="0"/>
              </a:spcBef>
              <a:buNone/>
              <a:defRPr sz="900">
                <a:solidFill>
                  <a:schemeClr val="lt1"/>
                </a:solidFill>
                <a:latin typeface="Arial"/>
                <a:ea typeface="Arial"/>
                <a:cs typeface="Arial"/>
                <a:sym typeface="Arial"/>
              </a:defRPr>
            </a:lvl3pPr>
            <a:lvl4pPr marL="0" lvl="3" indent="0" algn="l">
              <a:spcBef>
                <a:spcPts val="0"/>
              </a:spcBef>
              <a:buNone/>
              <a:defRPr sz="900">
                <a:solidFill>
                  <a:schemeClr val="lt1"/>
                </a:solidFill>
                <a:latin typeface="Arial"/>
                <a:ea typeface="Arial"/>
                <a:cs typeface="Arial"/>
                <a:sym typeface="Arial"/>
              </a:defRPr>
            </a:lvl4pPr>
            <a:lvl5pPr marL="0" lvl="4" indent="0" algn="l">
              <a:spcBef>
                <a:spcPts val="0"/>
              </a:spcBef>
              <a:buNone/>
              <a:defRPr sz="900">
                <a:solidFill>
                  <a:schemeClr val="lt1"/>
                </a:solidFill>
                <a:latin typeface="Arial"/>
                <a:ea typeface="Arial"/>
                <a:cs typeface="Arial"/>
                <a:sym typeface="Arial"/>
              </a:defRPr>
            </a:lvl5pPr>
            <a:lvl6pPr marL="0" lvl="5" indent="0" algn="l">
              <a:spcBef>
                <a:spcPts val="0"/>
              </a:spcBef>
              <a:buNone/>
              <a:defRPr sz="900">
                <a:solidFill>
                  <a:schemeClr val="lt1"/>
                </a:solidFill>
                <a:latin typeface="Arial"/>
                <a:ea typeface="Arial"/>
                <a:cs typeface="Arial"/>
                <a:sym typeface="Arial"/>
              </a:defRPr>
            </a:lvl6pPr>
            <a:lvl7pPr marL="0" lvl="6" indent="0" algn="l">
              <a:spcBef>
                <a:spcPts val="0"/>
              </a:spcBef>
              <a:buNone/>
              <a:defRPr sz="900">
                <a:solidFill>
                  <a:schemeClr val="lt1"/>
                </a:solidFill>
                <a:latin typeface="Arial"/>
                <a:ea typeface="Arial"/>
                <a:cs typeface="Arial"/>
                <a:sym typeface="Arial"/>
              </a:defRPr>
            </a:lvl7pPr>
            <a:lvl8pPr marL="0" lvl="7" indent="0" algn="l">
              <a:spcBef>
                <a:spcPts val="0"/>
              </a:spcBef>
              <a:buNone/>
              <a:defRPr sz="900">
                <a:solidFill>
                  <a:schemeClr val="lt1"/>
                </a:solidFill>
                <a:latin typeface="Arial"/>
                <a:ea typeface="Arial"/>
                <a:cs typeface="Arial"/>
                <a:sym typeface="Arial"/>
              </a:defRPr>
            </a:lvl8pPr>
            <a:lvl9pPr marL="0" lvl="8" indent="0" algn="l">
              <a:spcBef>
                <a:spcPts val="0"/>
              </a:spcBef>
              <a:buNone/>
              <a:defRPr sz="9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fbeelding beeldvullend">
  <p:cSld name="Afbeelding beeldvullend">
    <p:spTree>
      <p:nvGrpSpPr>
        <p:cNvPr id="1" name="Shape 115"/>
        <p:cNvGrpSpPr/>
        <p:nvPr/>
      </p:nvGrpSpPr>
      <p:grpSpPr>
        <a:xfrm>
          <a:off x="0" y="0"/>
          <a:ext cx="0" cy="0"/>
          <a:chOff x="0" y="0"/>
          <a:chExt cx="0" cy="0"/>
        </a:xfrm>
      </p:grpSpPr>
      <p:sp>
        <p:nvSpPr>
          <p:cNvPr id="116" name="Google Shape;116;p46"/>
          <p:cNvSpPr>
            <a:spLocks noGrp="1"/>
          </p:cNvSpPr>
          <p:nvPr>
            <p:ph type="pic" idx="2"/>
          </p:nvPr>
        </p:nvSpPr>
        <p:spPr>
          <a:xfrm>
            <a:off x="0" y="0"/>
            <a:ext cx="9144000" cy="5143500"/>
          </a:xfrm>
          <a:prstGeom prst="rect">
            <a:avLst/>
          </a:prstGeom>
          <a:solidFill>
            <a:srgbClr val="D8D8D8"/>
          </a:solidFill>
          <a:ln>
            <a:noFill/>
          </a:ln>
        </p:spPr>
      </p:sp>
      <p:sp>
        <p:nvSpPr>
          <p:cNvPr id="117" name="Google Shape;117;p46"/>
          <p:cNvSpPr txBox="1">
            <a:spLocks noGrp="1"/>
          </p:cNvSpPr>
          <p:nvPr>
            <p:ph type="dt" idx="10"/>
          </p:nvPr>
        </p:nvSpPr>
        <p:spPr>
          <a:xfrm>
            <a:off x="7056000" y="4788000"/>
            <a:ext cx="1440000" cy="18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46"/>
          <p:cNvSpPr txBox="1">
            <a:spLocks noGrp="1"/>
          </p:cNvSpPr>
          <p:nvPr>
            <p:ph type="ftr" idx="11"/>
          </p:nvPr>
        </p:nvSpPr>
        <p:spPr>
          <a:xfrm>
            <a:off x="612000" y="4788000"/>
            <a:ext cx="3960000"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6"/>
          <p:cNvSpPr txBox="1">
            <a:spLocks noGrp="1"/>
          </p:cNvSpPr>
          <p:nvPr>
            <p:ph type="sldNum" idx="12"/>
          </p:nvPr>
        </p:nvSpPr>
        <p:spPr>
          <a:xfrm>
            <a:off x="8751600" y="4788000"/>
            <a:ext cx="392400" cy="1800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l-NL"/>
              <a:t>‹nr.›</a:t>
            </a:fld>
            <a:endParaRPr/>
          </a:p>
        </p:txBody>
      </p:sp>
      <p:sp>
        <p:nvSpPr>
          <p:cNvPr id="120" name="Google Shape;120;p46"/>
          <p:cNvSpPr txBox="1">
            <a:spLocks noGrp="1"/>
          </p:cNvSpPr>
          <p:nvPr>
            <p:ph type="body" idx="1"/>
          </p:nvPr>
        </p:nvSpPr>
        <p:spPr>
          <a:xfrm>
            <a:off x="8751600" y="396670"/>
            <a:ext cx="392400" cy="1670400"/>
          </a:xfrm>
          <a:prstGeom prst="rect">
            <a:avLst/>
          </a:prstGeom>
          <a:blipFill rotWithShape="1">
            <a:blip r:embed="rId2">
              <a:alphaModFix/>
            </a:blip>
            <a:stretch>
              <a:fillRect l="146" r="-145"/>
            </a:stretch>
          </a:blipFill>
          <a:ln>
            <a:noFill/>
          </a:ln>
        </p:spPr>
        <p:txBody>
          <a:bodyPr spcFirstLastPara="1" wrap="square" lIns="0" tIns="0" rIns="0" bIns="0" anchor="t" anchorCtr="0">
            <a:noAutofit/>
          </a:bodyPr>
          <a:lstStyle>
            <a:lvl1pPr marL="457200" lvl="0" indent="-228600" algn="l">
              <a:lnSpc>
                <a:spcPct val="166666"/>
              </a:lnSpc>
              <a:spcBef>
                <a:spcPts val="0"/>
              </a:spcBef>
              <a:spcAft>
                <a:spcPts val="0"/>
              </a:spcAft>
              <a:buClr>
                <a:schemeClr val="dk2"/>
              </a:buClr>
              <a:buSzPts val="1200"/>
              <a:buNone/>
              <a:defRPr sz="1200"/>
            </a:lvl1pPr>
            <a:lvl2pPr marL="914400" lvl="1" indent="-228600" algn="l">
              <a:lnSpc>
                <a:spcPct val="190476"/>
              </a:lnSpc>
              <a:spcBef>
                <a:spcPts val="0"/>
              </a:spcBef>
              <a:spcAft>
                <a:spcPts val="0"/>
              </a:spcAft>
              <a:buClr>
                <a:schemeClr val="dk2"/>
              </a:buClr>
              <a:buSzPts val="1050"/>
              <a:buNone/>
              <a:defRPr sz="1050"/>
            </a:lvl2pPr>
            <a:lvl3pPr marL="1371600" lvl="2" indent="-228600" algn="l">
              <a:lnSpc>
                <a:spcPct val="222222"/>
              </a:lnSpc>
              <a:spcBef>
                <a:spcPts val="0"/>
              </a:spcBef>
              <a:spcAft>
                <a:spcPts val="0"/>
              </a:spcAft>
              <a:buClr>
                <a:schemeClr val="dk2"/>
              </a:buClr>
              <a:buSzPts val="900"/>
              <a:buNone/>
              <a:defRPr sz="900"/>
            </a:lvl3pPr>
            <a:lvl4pPr marL="1828800" lvl="3" indent="-228600" algn="l">
              <a:lnSpc>
                <a:spcPct val="266666"/>
              </a:lnSpc>
              <a:spcBef>
                <a:spcPts val="0"/>
              </a:spcBef>
              <a:spcAft>
                <a:spcPts val="0"/>
              </a:spcAft>
              <a:buClr>
                <a:schemeClr val="dk2"/>
              </a:buClr>
              <a:buSzPts val="750"/>
              <a:buNone/>
              <a:defRPr sz="750"/>
            </a:lvl4pPr>
            <a:lvl5pPr marL="2286000" lvl="4" indent="-228600" algn="l">
              <a:lnSpc>
                <a:spcPct val="266666"/>
              </a:lnSpc>
              <a:spcBef>
                <a:spcPts val="0"/>
              </a:spcBef>
              <a:spcAft>
                <a:spcPts val="0"/>
              </a:spcAft>
              <a:buClr>
                <a:schemeClr val="dk2"/>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tekst" type="obj">
  <p:cSld name="OBJECT">
    <p:spTree>
      <p:nvGrpSpPr>
        <p:cNvPr id="1" name="Shape 19"/>
        <p:cNvGrpSpPr/>
        <p:nvPr/>
      </p:nvGrpSpPr>
      <p:grpSpPr>
        <a:xfrm>
          <a:off x="0" y="0"/>
          <a:ext cx="0" cy="0"/>
          <a:chOff x="0" y="0"/>
          <a:chExt cx="0" cy="0"/>
        </a:xfrm>
      </p:grpSpPr>
      <p:sp>
        <p:nvSpPr>
          <p:cNvPr id="20" name="Google Shape;20;p32"/>
          <p:cNvSpPr txBox="1">
            <a:spLocks noGrp="1"/>
          </p:cNvSpPr>
          <p:nvPr>
            <p:ph type="title"/>
          </p:nvPr>
        </p:nvSpPr>
        <p:spPr>
          <a:xfrm>
            <a:off x="612000" y="900000"/>
            <a:ext cx="6300000" cy="1173600"/>
          </a:xfrm>
          <a:prstGeom prst="rect">
            <a:avLst/>
          </a:prstGeom>
          <a:noFill/>
          <a:ln>
            <a:noFill/>
          </a:ln>
        </p:spPr>
        <p:txBody>
          <a:bodyPr spcFirstLastPara="1" wrap="square" lIns="0" tIns="0" rIns="0" bIns="0" anchor="t" anchorCtr="0">
            <a:noAutofit/>
          </a:bodyPr>
          <a:lstStyle>
            <a:lvl1pPr lvl="0" algn="l">
              <a:lnSpc>
                <a:spcPct val="110697"/>
              </a:lnSpc>
              <a:spcBef>
                <a:spcPts val="0"/>
              </a:spcBef>
              <a:spcAft>
                <a:spcPts val="0"/>
              </a:spcAft>
              <a:buClr>
                <a:schemeClr val="dk2"/>
              </a:buClr>
              <a:buSzPts val="4300"/>
              <a:buFont typeface="Arial"/>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2"/>
          <p:cNvSpPr txBox="1">
            <a:spLocks noGrp="1"/>
          </p:cNvSpPr>
          <p:nvPr>
            <p:ph type="body" idx="1"/>
          </p:nvPr>
        </p:nvSpPr>
        <p:spPr>
          <a:xfrm>
            <a:off x="612000" y="2412000"/>
            <a:ext cx="6300000" cy="2268000"/>
          </a:xfrm>
          <a:prstGeom prst="rect">
            <a:avLst/>
          </a:prstGeom>
          <a:noFill/>
          <a:ln>
            <a:noFill/>
          </a:ln>
        </p:spPr>
        <p:txBody>
          <a:bodyPr spcFirstLastPara="1" wrap="square" lIns="0" tIns="0" rIns="0" bIns="0" anchor="t" anchorCtr="0">
            <a:noAutofit/>
          </a:bodyPr>
          <a:lstStyle>
            <a:lvl1pPr marL="457200" lvl="0" indent="-228600" algn="l">
              <a:lnSpc>
                <a:spcPct val="117647"/>
              </a:lnSpc>
              <a:spcBef>
                <a:spcPts val="0"/>
              </a:spcBef>
              <a:spcAft>
                <a:spcPts val="0"/>
              </a:spcAft>
              <a:buClr>
                <a:schemeClr val="dk2"/>
              </a:buClr>
              <a:buSzPts val="1700"/>
              <a:buFont typeface="Arial"/>
              <a:buNone/>
              <a:defRPr/>
            </a:lvl1pPr>
            <a:lvl2pPr marL="914400" lvl="1" indent="-228600" algn="l">
              <a:lnSpc>
                <a:spcPct val="117647"/>
              </a:lnSpc>
              <a:spcBef>
                <a:spcPts val="0"/>
              </a:spcBef>
              <a:spcAft>
                <a:spcPts val="0"/>
              </a:spcAft>
              <a:buClr>
                <a:schemeClr val="dk2"/>
              </a:buClr>
              <a:buSzPts val="1700"/>
              <a:buFont typeface="Arial"/>
              <a:buNone/>
              <a:defRPr/>
            </a:lvl2pPr>
            <a:lvl3pPr marL="1371600" lvl="2" indent="-228600" algn="l">
              <a:lnSpc>
                <a:spcPct val="117647"/>
              </a:lnSpc>
              <a:spcBef>
                <a:spcPts val="0"/>
              </a:spcBef>
              <a:spcAft>
                <a:spcPts val="0"/>
              </a:spcAft>
              <a:buClr>
                <a:schemeClr val="dk2"/>
              </a:buClr>
              <a:buSzPts val="1700"/>
              <a:buFont typeface="Arial"/>
              <a:buNone/>
              <a:defRPr/>
            </a:lvl3pPr>
            <a:lvl4pPr marL="1828800" lvl="3" indent="-228600" algn="l">
              <a:lnSpc>
                <a:spcPct val="117647"/>
              </a:lnSpc>
              <a:spcBef>
                <a:spcPts val="0"/>
              </a:spcBef>
              <a:spcAft>
                <a:spcPts val="0"/>
              </a:spcAft>
              <a:buClr>
                <a:schemeClr val="dk2"/>
              </a:buClr>
              <a:buSzPts val="1700"/>
              <a:buFont typeface="Arial"/>
              <a:buNone/>
              <a:defRPr/>
            </a:lvl4pPr>
            <a:lvl5pPr marL="2286000" lvl="4" indent="-228600" algn="l">
              <a:lnSpc>
                <a:spcPct val="117647"/>
              </a:lnSpc>
              <a:spcBef>
                <a:spcPts val="0"/>
              </a:spcBef>
              <a:spcAft>
                <a:spcPts val="0"/>
              </a:spcAft>
              <a:buClr>
                <a:schemeClr val="dk2"/>
              </a:buClr>
              <a:buSzPts val="1700"/>
              <a:buFont typeface="Arial"/>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32"/>
          <p:cNvSpPr txBox="1">
            <a:spLocks noGrp="1"/>
          </p:cNvSpPr>
          <p:nvPr>
            <p:ph type="dt" idx="10"/>
          </p:nvPr>
        </p:nvSpPr>
        <p:spPr>
          <a:xfrm>
            <a:off x="7056000" y="4788000"/>
            <a:ext cx="1440000" cy="18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2"/>
          <p:cNvSpPr txBox="1">
            <a:spLocks noGrp="1"/>
          </p:cNvSpPr>
          <p:nvPr>
            <p:ph type="ftr" idx="11"/>
          </p:nvPr>
        </p:nvSpPr>
        <p:spPr>
          <a:xfrm>
            <a:off x="612000" y="4788000"/>
            <a:ext cx="3960000"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2"/>
          <p:cNvSpPr txBox="1">
            <a:spLocks noGrp="1"/>
          </p:cNvSpPr>
          <p:nvPr>
            <p:ph type="sldNum" idx="12"/>
          </p:nvPr>
        </p:nvSpPr>
        <p:spPr>
          <a:xfrm>
            <a:off x="8751600" y="4788000"/>
            <a:ext cx="392400" cy="1800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kst wit en kleur">
  <p:cSld name="1_Tekst wit en kleur">
    <p:spTree>
      <p:nvGrpSpPr>
        <p:cNvPr id="1" name="Shape 25"/>
        <p:cNvGrpSpPr/>
        <p:nvPr/>
      </p:nvGrpSpPr>
      <p:grpSpPr>
        <a:xfrm>
          <a:off x="0" y="0"/>
          <a:ext cx="0" cy="0"/>
          <a:chOff x="0" y="0"/>
          <a:chExt cx="0" cy="0"/>
        </a:xfrm>
      </p:grpSpPr>
      <p:sp>
        <p:nvSpPr>
          <p:cNvPr id="26" name="Google Shape;26;p33"/>
          <p:cNvSpPr/>
          <p:nvPr/>
        </p:nvSpPr>
        <p:spPr>
          <a:xfrm>
            <a:off x="0" y="0"/>
            <a:ext cx="4572000" cy="51444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350"/>
              <a:buFont typeface="Arial"/>
              <a:buNone/>
            </a:pPr>
            <a:endParaRPr sz="1350" b="0" i="0" u="none" strike="noStrike" cap="none">
              <a:solidFill>
                <a:schemeClr val="accent1"/>
              </a:solidFill>
              <a:latin typeface="Arial"/>
              <a:ea typeface="Arial"/>
              <a:cs typeface="Arial"/>
              <a:sym typeface="Arial"/>
            </a:endParaRPr>
          </a:p>
        </p:txBody>
      </p:sp>
      <p:sp>
        <p:nvSpPr>
          <p:cNvPr id="27" name="Google Shape;27;p33"/>
          <p:cNvSpPr txBox="1">
            <a:spLocks noGrp="1"/>
          </p:cNvSpPr>
          <p:nvPr>
            <p:ph type="dt" idx="10"/>
          </p:nvPr>
        </p:nvSpPr>
        <p:spPr>
          <a:xfrm>
            <a:off x="7056000" y="4788000"/>
            <a:ext cx="1440000" cy="180000"/>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8" name="Google Shape;28;p33"/>
          <p:cNvSpPr txBox="1">
            <a:spLocks noGrp="1"/>
          </p:cNvSpPr>
          <p:nvPr>
            <p:ph type="ftr" idx="11"/>
          </p:nvPr>
        </p:nvSpPr>
        <p:spPr>
          <a:xfrm>
            <a:off x="612000" y="4788000"/>
            <a:ext cx="3960000"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1400"/>
              <a:buFont typeface="Arial"/>
              <a:buNone/>
              <a:defRPr>
                <a:solidFill>
                  <a:schemeClr val="lt1"/>
                </a:solidFill>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9" name="Google Shape;29;p33"/>
          <p:cNvSpPr txBox="1">
            <a:spLocks noGrp="1"/>
          </p:cNvSpPr>
          <p:nvPr>
            <p:ph type="sldNum" idx="12"/>
          </p:nvPr>
        </p:nvSpPr>
        <p:spPr>
          <a:xfrm>
            <a:off x="8751600" y="4788000"/>
            <a:ext cx="392400" cy="180000"/>
          </a:xfrm>
          <a:prstGeom prst="rect">
            <a:avLst/>
          </a:prstGeom>
          <a:noFill/>
          <a:ln>
            <a:noFill/>
          </a:ln>
        </p:spPr>
        <p:txBody>
          <a:bodyPr spcFirstLastPara="1" wrap="square" lIns="0" tIns="0" rIns="0" bIns="0" anchor="t" anchorCtr="0">
            <a:noAutofit/>
          </a:bodyPr>
          <a:lstStyle>
            <a:lvl1pPr marL="0" marR="0" lvl="0" indent="0" algn="l">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l">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l">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l">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l">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l">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l">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l">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l">
              <a:spcBef>
                <a:spcPts val="0"/>
              </a:spcBef>
              <a:spcAft>
                <a:spcPts val="0"/>
              </a:spcAft>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l-NL"/>
              <a:t>‹nr.›</a:t>
            </a:fld>
            <a:endParaRPr/>
          </a:p>
        </p:txBody>
      </p:sp>
      <p:sp>
        <p:nvSpPr>
          <p:cNvPr id="30" name="Google Shape;30;p33"/>
          <p:cNvSpPr txBox="1">
            <a:spLocks noGrp="1"/>
          </p:cNvSpPr>
          <p:nvPr>
            <p:ph type="body" idx="1"/>
          </p:nvPr>
        </p:nvSpPr>
        <p:spPr>
          <a:xfrm>
            <a:off x="5040000" y="972001"/>
            <a:ext cx="3420000" cy="3744000"/>
          </a:xfrm>
          <a:prstGeom prst="rect">
            <a:avLst/>
          </a:prstGeom>
          <a:noFill/>
          <a:ln>
            <a:noFill/>
          </a:ln>
        </p:spPr>
        <p:txBody>
          <a:bodyPr spcFirstLastPara="1" wrap="square" lIns="0" tIns="0" rIns="0" bIns="0" anchor="t" anchorCtr="0">
            <a:noAutofit/>
          </a:bodyPr>
          <a:lstStyle>
            <a:lvl1pPr marL="457200" lvl="0" indent="-342900" algn="l">
              <a:lnSpc>
                <a:spcPct val="111111"/>
              </a:lnSpc>
              <a:spcBef>
                <a:spcPts val="0"/>
              </a:spcBef>
              <a:spcAft>
                <a:spcPts val="0"/>
              </a:spcAft>
              <a:buClr>
                <a:schemeClr val="dk2"/>
              </a:buClr>
              <a:buSzPts val="1800"/>
              <a:buChar char="•"/>
              <a:defRPr/>
            </a:lvl1pPr>
            <a:lvl2pPr marL="914400" lvl="1" indent="-342900" algn="l">
              <a:lnSpc>
                <a:spcPct val="111111"/>
              </a:lnSpc>
              <a:spcBef>
                <a:spcPts val="0"/>
              </a:spcBef>
              <a:spcAft>
                <a:spcPts val="0"/>
              </a:spcAft>
              <a:buClr>
                <a:schemeClr val="dk2"/>
              </a:buClr>
              <a:buSzPts val="1800"/>
              <a:buChar char="•"/>
              <a:defRPr/>
            </a:lvl2pPr>
            <a:lvl3pPr marL="1371600" lvl="2" indent="-342900" algn="l">
              <a:lnSpc>
                <a:spcPct val="111111"/>
              </a:lnSpc>
              <a:spcBef>
                <a:spcPts val="0"/>
              </a:spcBef>
              <a:spcAft>
                <a:spcPts val="0"/>
              </a:spcAft>
              <a:buClr>
                <a:schemeClr val="dk2"/>
              </a:buClr>
              <a:buSzPts val="1800"/>
              <a:buChar char="•"/>
              <a:defRPr/>
            </a:lvl3pPr>
            <a:lvl4pPr marL="1828800" lvl="3" indent="-342900" algn="l">
              <a:lnSpc>
                <a:spcPct val="111111"/>
              </a:lnSpc>
              <a:spcBef>
                <a:spcPts val="0"/>
              </a:spcBef>
              <a:spcAft>
                <a:spcPts val="0"/>
              </a:spcAft>
              <a:buClr>
                <a:schemeClr val="dk2"/>
              </a:buClr>
              <a:buSzPts val="1800"/>
              <a:buChar char="•"/>
              <a:defRPr/>
            </a:lvl4pPr>
            <a:lvl5pPr marL="2286000" lvl="4" indent="-342900" algn="l">
              <a:lnSpc>
                <a:spcPct val="111111"/>
              </a:lnSpc>
              <a:spcBef>
                <a:spcPts val="0"/>
              </a:spcBef>
              <a:spcAft>
                <a:spcPts val="0"/>
              </a:spcAft>
              <a:buClr>
                <a:schemeClr val="dk2"/>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1" name="Google Shape;31;p33"/>
          <p:cNvSpPr txBox="1">
            <a:spLocks noGrp="1"/>
          </p:cNvSpPr>
          <p:nvPr>
            <p:ph type="title"/>
          </p:nvPr>
        </p:nvSpPr>
        <p:spPr>
          <a:xfrm>
            <a:off x="432000" y="899999"/>
            <a:ext cx="3708000" cy="144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700"/>
              <a:buFont typeface="Arial"/>
              <a:buNone/>
              <a:defRPr sz="37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3"/>
          <p:cNvSpPr txBox="1">
            <a:spLocks noGrp="1"/>
          </p:cNvSpPr>
          <p:nvPr>
            <p:ph type="body" idx="2"/>
          </p:nvPr>
        </p:nvSpPr>
        <p:spPr>
          <a:xfrm>
            <a:off x="432000" y="2412000"/>
            <a:ext cx="3708000" cy="2268000"/>
          </a:xfrm>
          <a:prstGeom prst="rect">
            <a:avLst/>
          </a:prstGeom>
          <a:noFill/>
          <a:ln>
            <a:noFill/>
          </a:ln>
        </p:spPr>
        <p:txBody>
          <a:bodyPr spcFirstLastPara="1" wrap="square" lIns="0" tIns="0" rIns="0" bIns="0" anchor="t" anchorCtr="0">
            <a:noAutofit/>
          </a:bodyPr>
          <a:lstStyle>
            <a:lvl1pPr marL="457200" lvl="0" indent="-336550" algn="l">
              <a:lnSpc>
                <a:spcPct val="117647"/>
              </a:lnSpc>
              <a:spcBef>
                <a:spcPts val="0"/>
              </a:spcBef>
              <a:spcAft>
                <a:spcPts val="0"/>
              </a:spcAft>
              <a:buClr>
                <a:schemeClr val="lt1"/>
              </a:buClr>
              <a:buSzPts val="1700"/>
              <a:buChar char="•"/>
              <a:defRPr>
                <a:solidFill>
                  <a:schemeClr val="lt1"/>
                </a:solidFill>
              </a:defRPr>
            </a:lvl1pPr>
            <a:lvl2pPr marL="914400" lvl="1" indent="-336550" algn="l">
              <a:lnSpc>
                <a:spcPct val="117647"/>
              </a:lnSpc>
              <a:spcBef>
                <a:spcPts val="0"/>
              </a:spcBef>
              <a:spcAft>
                <a:spcPts val="0"/>
              </a:spcAft>
              <a:buClr>
                <a:schemeClr val="lt1"/>
              </a:buClr>
              <a:buSzPts val="1700"/>
              <a:buChar char="•"/>
              <a:defRPr>
                <a:solidFill>
                  <a:schemeClr val="lt1"/>
                </a:solidFill>
              </a:defRPr>
            </a:lvl2pPr>
            <a:lvl3pPr marL="1371600" lvl="2" indent="-336550" algn="l">
              <a:lnSpc>
                <a:spcPct val="117647"/>
              </a:lnSpc>
              <a:spcBef>
                <a:spcPts val="0"/>
              </a:spcBef>
              <a:spcAft>
                <a:spcPts val="0"/>
              </a:spcAft>
              <a:buClr>
                <a:schemeClr val="lt1"/>
              </a:buClr>
              <a:buSzPts val="1700"/>
              <a:buChar char="•"/>
              <a:defRPr>
                <a:solidFill>
                  <a:schemeClr val="lt1"/>
                </a:solidFill>
              </a:defRPr>
            </a:lvl3pPr>
            <a:lvl4pPr marL="1828800" lvl="3" indent="-336550" algn="l">
              <a:lnSpc>
                <a:spcPct val="117647"/>
              </a:lnSpc>
              <a:spcBef>
                <a:spcPts val="0"/>
              </a:spcBef>
              <a:spcAft>
                <a:spcPts val="0"/>
              </a:spcAft>
              <a:buClr>
                <a:schemeClr val="lt1"/>
              </a:buClr>
              <a:buSzPts val="1700"/>
              <a:buChar char="•"/>
              <a:defRPr>
                <a:solidFill>
                  <a:schemeClr val="lt1"/>
                </a:solidFill>
              </a:defRPr>
            </a:lvl4pPr>
            <a:lvl5pPr marL="2286000" lvl="4" indent="-336550" algn="l">
              <a:lnSpc>
                <a:spcPct val="117647"/>
              </a:lnSpc>
              <a:spcBef>
                <a:spcPts val="0"/>
              </a:spcBef>
              <a:spcAft>
                <a:spcPts val="0"/>
              </a:spcAft>
              <a:buClr>
                <a:schemeClr val="lt1"/>
              </a:buClr>
              <a:buSzPts val="1700"/>
              <a:buChar char="•"/>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en opsomming">
  <p:cSld name="Titel en opsomming">
    <p:spTree>
      <p:nvGrpSpPr>
        <p:cNvPr id="1" name="Shape 33"/>
        <p:cNvGrpSpPr/>
        <p:nvPr/>
      </p:nvGrpSpPr>
      <p:grpSpPr>
        <a:xfrm>
          <a:off x="0" y="0"/>
          <a:ext cx="0" cy="0"/>
          <a:chOff x="0" y="0"/>
          <a:chExt cx="0" cy="0"/>
        </a:xfrm>
      </p:grpSpPr>
      <p:sp>
        <p:nvSpPr>
          <p:cNvPr id="34" name="Google Shape;34;p34"/>
          <p:cNvSpPr txBox="1">
            <a:spLocks noGrp="1"/>
          </p:cNvSpPr>
          <p:nvPr>
            <p:ph type="title"/>
          </p:nvPr>
        </p:nvSpPr>
        <p:spPr>
          <a:xfrm>
            <a:off x="612000" y="900000"/>
            <a:ext cx="6300000" cy="1173600"/>
          </a:xfrm>
          <a:prstGeom prst="rect">
            <a:avLst/>
          </a:prstGeom>
          <a:noFill/>
          <a:ln>
            <a:noFill/>
          </a:ln>
        </p:spPr>
        <p:txBody>
          <a:bodyPr spcFirstLastPara="1" wrap="square" lIns="0" tIns="0" rIns="0" bIns="0" anchor="t" anchorCtr="0">
            <a:noAutofit/>
          </a:bodyPr>
          <a:lstStyle>
            <a:lvl1pPr lvl="0" algn="l">
              <a:lnSpc>
                <a:spcPct val="110697"/>
              </a:lnSpc>
              <a:spcBef>
                <a:spcPts val="0"/>
              </a:spcBef>
              <a:spcAft>
                <a:spcPts val="0"/>
              </a:spcAft>
              <a:buClr>
                <a:schemeClr val="dk2"/>
              </a:buClr>
              <a:buSzPts val="4300"/>
              <a:buFont typeface="Arial"/>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4"/>
          <p:cNvSpPr txBox="1">
            <a:spLocks noGrp="1"/>
          </p:cNvSpPr>
          <p:nvPr>
            <p:ph type="body" idx="1"/>
          </p:nvPr>
        </p:nvSpPr>
        <p:spPr>
          <a:xfrm>
            <a:off x="612000" y="2412000"/>
            <a:ext cx="6300000" cy="2268000"/>
          </a:xfrm>
          <a:prstGeom prst="rect">
            <a:avLst/>
          </a:prstGeom>
          <a:noFill/>
          <a:ln>
            <a:noFill/>
          </a:ln>
        </p:spPr>
        <p:txBody>
          <a:bodyPr spcFirstLastPara="1" wrap="square" lIns="0" tIns="0" rIns="0" bIns="0" anchor="t" anchorCtr="0">
            <a:noAutofit/>
          </a:bodyPr>
          <a:lstStyle>
            <a:lvl1pPr marL="457200" lvl="0" indent="-342900" algn="l">
              <a:lnSpc>
                <a:spcPct val="111111"/>
              </a:lnSpc>
              <a:spcBef>
                <a:spcPts val="0"/>
              </a:spcBef>
              <a:spcAft>
                <a:spcPts val="0"/>
              </a:spcAft>
              <a:buClr>
                <a:schemeClr val="dk2"/>
              </a:buClr>
              <a:buSzPts val="1800"/>
              <a:buChar char="•"/>
              <a:defRPr/>
            </a:lvl1pPr>
            <a:lvl2pPr marL="914400" lvl="1" indent="-342900" algn="l">
              <a:lnSpc>
                <a:spcPct val="111111"/>
              </a:lnSpc>
              <a:spcBef>
                <a:spcPts val="0"/>
              </a:spcBef>
              <a:spcAft>
                <a:spcPts val="0"/>
              </a:spcAft>
              <a:buClr>
                <a:schemeClr val="dk2"/>
              </a:buClr>
              <a:buSzPts val="1800"/>
              <a:buChar char="•"/>
              <a:defRPr/>
            </a:lvl2pPr>
            <a:lvl3pPr marL="1371600" lvl="2" indent="-342900" algn="l">
              <a:lnSpc>
                <a:spcPct val="111111"/>
              </a:lnSpc>
              <a:spcBef>
                <a:spcPts val="0"/>
              </a:spcBef>
              <a:spcAft>
                <a:spcPts val="0"/>
              </a:spcAft>
              <a:buClr>
                <a:schemeClr val="dk2"/>
              </a:buClr>
              <a:buSzPts val="1800"/>
              <a:buChar char="•"/>
              <a:defRPr/>
            </a:lvl3pPr>
            <a:lvl4pPr marL="1828800" lvl="3" indent="-342900" algn="l">
              <a:lnSpc>
                <a:spcPct val="111111"/>
              </a:lnSpc>
              <a:spcBef>
                <a:spcPts val="0"/>
              </a:spcBef>
              <a:spcAft>
                <a:spcPts val="0"/>
              </a:spcAft>
              <a:buClr>
                <a:schemeClr val="dk2"/>
              </a:buClr>
              <a:buSzPts val="1800"/>
              <a:buChar char="•"/>
              <a:defRPr/>
            </a:lvl4pPr>
            <a:lvl5pPr marL="2286000" lvl="4" indent="-342900" algn="l">
              <a:lnSpc>
                <a:spcPct val="111111"/>
              </a:lnSpc>
              <a:spcBef>
                <a:spcPts val="0"/>
              </a:spcBef>
              <a:spcAft>
                <a:spcPts val="0"/>
              </a:spcAft>
              <a:buClr>
                <a:schemeClr val="dk2"/>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34"/>
          <p:cNvSpPr txBox="1">
            <a:spLocks noGrp="1"/>
          </p:cNvSpPr>
          <p:nvPr>
            <p:ph type="dt" idx="10"/>
          </p:nvPr>
        </p:nvSpPr>
        <p:spPr>
          <a:xfrm>
            <a:off x="7056000" y="4788000"/>
            <a:ext cx="1440000" cy="18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4"/>
          <p:cNvSpPr txBox="1">
            <a:spLocks noGrp="1"/>
          </p:cNvSpPr>
          <p:nvPr>
            <p:ph type="ftr" idx="11"/>
          </p:nvPr>
        </p:nvSpPr>
        <p:spPr>
          <a:xfrm>
            <a:off x="612000" y="4788000"/>
            <a:ext cx="3960000"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4"/>
          <p:cNvSpPr txBox="1">
            <a:spLocks noGrp="1"/>
          </p:cNvSpPr>
          <p:nvPr>
            <p:ph type="sldNum" idx="12"/>
          </p:nvPr>
        </p:nvSpPr>
        <p:spPr>
          <a:xfrm>
            <a:off x="8751600" y="4788000"/>
            <a:ext cx="392400" cy="1800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kst wit en kleur">
  <p:cSld name="Tekst wit en kleur">
    <p:spTree>
      <p:nvGrpSpPr>
        <p:cNvPr id="1" name="Shape 39"/>
        <p:cNvGrpSpPr/>
        <p:nvPr/>
      </p:nvGrpSpPr>
      <p:grpSpPr>
        <a:xfrm>
          <a:off x="0" y="0"/>
          <a:ext cx="0" cy="0"/>
          <a:chOff x="0" y="0"/>
          <a:chExt cx="0" cy="0"/>
        </a:xfrm>
      </p:grpSpPr>
      <p:sp>
        <p:nvSpPr>
          <p:cNvPr id="40" name="Google Shape;40;p35"/>
          <p:cNvSpPr/>
          <p:nvPr/>
        </p:nvSpPr>
        <p:spPr>
          <a:xfrm>
            <a:off x="0" y="0"/>
            <a:ext cx="4572000" cy="51444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350" b="0" i="0" u="none" strike="noStrike" cap="none">
              <a:solidFill>
                <a:schemeClr val="accent1"/>
              </a:solidFill>
              <a:latin typeface="Arial"/>
              <a:ea typeface="Arial"/>
              <a:cs typeface="Arial"/>
              <a:sym typeface="Arial"/>
            </a:endParaRPr>
          </a:p>
        </p:txBody>
      </p:sp>
      <p:sp>
        <p:nvSpPr>
          <p:cNvPr id="41" name="Google Shape;41;p35"/>
          <p:cNvSpPr txBox="1">
            <a:spLocks noGrp="1"/>
          </p:cNvSpPr>
          <p:nvPr>
            <p:ph type="dt" idx="10"/>
          </p:nvPr>
        </p:nvSpPr>
        <p:spPr>
          <a:xfrm>
            <a:off x="7056000" y="4788000"/>
            <a:ext cx="1440000" cy="18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5"/>
          <p:cNvSpPr txBox="1">
            <a:spLocks noGrp="1"/>
          </p:cNvSpPr>
          <p:nvPr>
            <p:ph type="ftr" idx="11"/>
          </p:nvPr>
        </p:nvSpPr>
        <p:spPr>
          <a:xfrm>
            <a:off x="612000" y="4788000"/>
            <a:ext cx="3960000"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5"/>
          <p:cNvSpPr txBox="1">
            <a:spLocks noGrp="1"/>
          </p:cNvSpPr>
          <p:nvPr>
            <p:ph type="sldNum" idx="12"/>
          </p:nvPr>
        </p:nvSpPr>
        <p:spPr>
          <a:xfrm>
            <a:off x="8751600" y="4788000"/>
            <a:ext cx="392400" cy="1800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l-NL"/>
              <a:t>‹nr.›</a:t>
            </a:fld>
            <a:endParaRPr/>
          </a:p>
        </p:txBody>
      </p:sp>
      <p:sp>
        <p:nvSpPr>
          <p:cNvPr id="44" name="Google Shape;44;p35"/>
          <p:cNvSpPr txBox="1">
            <a:spLocks noGrp="1"/>
          </p:cNvSpPr>
          <p:nvPr>
            <p:ph type="body" idx="1"/>
          </p:nvPr>
        </p:nvSpPr>
        <p:spPr>
          <a:xfrm>
            <a:off x="5040000" y="972001"/>
            <a:ext cx="3420000" cy="3744000"/>
          </a:xfrm>
          <a:prstGeom prst="rect">
            <a:avLst/>
          </a:prstGeom>
          <a:noFill/>
          <a:ln>
            <a:noFill/>
          </a:ln>
        </p:spPr>
        <p:txBody>
          <a:bodyPr spcFirstLastPara="1" wrap="square" lIns="0" tIns="0" rIns="0" bIns="0" anchor="t" anchorCtr="0">
            <a:noAutofit/>
          </a:bodyPr>
          <a:lstStyle>
            <a:lvl1pPr marL="457200" lvl="0" indent="-342900" algn="l">
              <a:lnSpc>
                <a:spcPct val="111111"/>
              </a:lnSpc>
              <a:spcBef>
                <a:spcPts val="0"/>
              </a:spcBef>
              <a:spcAft>
                <a:spcPts val="0"/>
              </a:spcAft>
              <a:buClr>
                <a:schemeClr val="dk2"/>
              </a:buClr>
              <a:buSzPts val="1800"/>
              <a:buChar char="•"/>
              <a:defRPr/>
            </a:lvl1pPr>
            <a:lvl2pPr marL="914400" lvl="1" indent="-342900" algn="l">
              <a:lnSpc>
                <a:spcPct val="111111"/>
              </a:lnSpc>
              <a:spcBef>
                <a:spcPts val="0"/>
              </a:spcBef>
              <a:spcAft>
                <a:spcPts val="0"/>
              </a:spcAft>
              <a:buClr>
                <a:schemeClr val="dk2"/>
              </a:buClr>
              <a:buSzPts val="1800"/>
              <a:buChar char="•"/>
              <a:defRPr/>
            </a:lvl2pPr>
            <a:lvl3pPr marL="1371600" lvl="2" indent="-342900" algn="l">
              <a:lnSpc>
                <a:spcPct val="111111"/>
              </a:lnSpc>
              <a:spcBef>
                <a:spcPts val="0"/>
              </a:spcBef>
              <a:spcAft>
                <a:spcPts val="0"/>
              </a:spcAft>
              <a:buClr>
                <a:schemeClr val="dk2"/>
              </a:buClr>
              <a:buSzPts val="1800"/>
              <a:buChar char="•"/>
              <a:defRPr/>
            </a:lvl3pPr>
            <a:lvl4pPr marL="1828800" lvl="3" indent="-342900" algn="l">
              <a:lnSpc>
                <a:spcPct val="111111"/>
              </a:lnSpc>
              <a:spcBef>
                <a:spcPts val="0"/>
              </a:spcBef>
              <a:spcAft>
                <a:spcPts val="0"/>
              </a:spcAft>
              <a:buClr>
                <a:schemeClr val="dk2"/>
              </a:buClr>
              <a:buSzPts val="1800"/>
              <a:buChar char="•"/>
              <a:defRPr/>
            </a:lvl4pPr>
            <a:lvl5pPr marL="2286000" lvl="4" indent="-342900" algn="l">
              <a:lnSpc>
                <a:spcPct val="111111"/>
              </a:lnSpc>
              <a:spcBef>
                <a:spcPts val="0"/>
              </a:spcBef>
              <a:spcAft>
                <a:spcPts val="0"/>
              </a:spcAft>
              <a:buClr>
                <a:schemeClr val="dk2"/>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 name="Google Shape;45;p35"/>
          <p:cNvSpPr txBox="1">
            <a:spLocks noGrp="1"/>
          </p:cNvSpPr>
          <p:nvPr>
            <p:ph type="title"/>
          </p:nvPr>
        </p:nvSpPr>
        <p:spPr>
          <a:xfrm>
            <a:off x="432000" y="899999"/>
            <a:ext cx="3708000" cy="144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700"/>
              <a:buFont typeface="Arial"/>
              <a:buNone/>
              <a:defRPr sz="37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5"/>
          <p:cNvSpPr txBox="1">
            <a:spLocks noGrp="1"/>
          </p:cNvSpPr>
          <p:nvPr>
            <p:ph type="body" idx="2"/>
          </p:nvPr>
        </p:nvSpPr>
        <p:spPr>
          <a:xfrm>
            <a:off x="432000" y="2412000"/>
            <a:ext cx="3708000" cy="2268000"/>
          </a:xfrm>
          <a:prstGeom prst="rect">
            <a:avLst/>
          </a:prstGeom>
          <a:noFill/>
          <a:ln>
            <a:noFill/>
          </a:ln>
        </p:spPr>
        <p:txBody>
          <a:bodyPr spcFirstLastPara="1" wrap="square" lIns="0" tIns="0" rIns="0" bIns="0" anchor="t" anchorCtr="0">
            <a:noAutofit/>
          </a:bodyPr>
          <a:lstStyle>
            <a:lvl1pPr marL="457200" lvl="0" indent="-336550" algn="l">
              <a:lnSpc>
                <a:spcPct val="117647"/>
              </a:lnSpc>
              <a:spcBef>
                <a:spcPts val="0"/>
              </a:spcBef>
              <a:spcAft>
                <a:spcPts val="0"/>
              </a:spcAft>
              <a:buClr>
                <a:schemeClr val="lt1"/>
              </a:buClr>
              <a:buSzPts val="1700"/>
              <a:buChar char="•"/>
              <a:defRPr>
                <a:solidFill>
                  <a:schemeClr val="lt1"/>
                </a:solidFill>
              </a:defRPr>
            </a:lvl1pPr>
            <a:lvl2pPr marL="914400" lvl="1" indent="-336550" algn="l">
              <a:lnSpc>
                <a:spcPct val="117647"/>
              </a:lnSpc>
              <a:spcBef>
                <a:spcPts val="0"/>
              </a:spcBef>
              <a:spcAft>
                <a:spcPts val="0"/>
              </a:spcAft>
              <a:buClr>
                <a:schemeClr val="lt1"/>
              </a:buClr>
              <a:buSzPts val="1700"/>
              <a:buChar char="•"/>
              <a:defRPr>
                <a:solidFill>
                  <a:schemeClr val="lt1"/>
                </a:solidFill>
              </a:defRPr>
            </a:lvl2pPr>
            <a:lvl3pPr marL="1371600" lvl="2" indent="-336550" algn="l">
              <a:lnSpc>
                <a:spcPct val="117647"/>
              </a:lnSpc>
              <a:spcBef>
                <a:spcPts val="0"/>
              </a:spcBef>
              <a:spcAft>
                <a:spcPts val="0"/>
              </a:spcAft>
              <a:buClr>
                <a:schemeClr val="lt1"/>
              </a:buClr>
              <a:buSzPts val="1700"/>
              <a:buChar char="•"/>
              <a:defRPr>
                <a:solidFill>
                  <a:schemeClr val="lt1"/>
                </a:solidFill>
              </a:defRPr>
            </a:lvl3pPr>
            <a:lvl4pPr marL="1828800" lvl="3" indent="-336550" algn="l">
              <a:lnSpc>
                <a:spcPct val="117647"/>
              </a:lnSpc>
              <a:spcBef>
                <a:spcPts val="0"/>
              </a:spcBef>
              <a:spcAft>
                <a:spcPts val="0"/>
              </a:spcAft>
              <a:buClr>
                <a:schemeClr val="lt1"/>
              </a:buClr>
              <a:buSzPts val="1700"/>
              <a:buChar char="•"/>
              <a:defRPr>
                <a:solidFill>
                  <a:schemeClr val="lt1"/>
                </a:solidFill>
              </a:defRPr>
            </a:lvl4pPr>
            <a:lvl5pPr marL="2286000" lvl="4" indent="-336550" algn="l">
              <a:lnSpc>
                <a:spcPct val="117647"/>
              </a:lnSpc>
              <a:spcBef>
                <a:spcPts val="0"/>
              </a:spcBef>
              <a:spcAft>
                <a:spcPts val="0"/>
              </a:spcAft>
              <a:buClr>
                <a:schemeClr val="lt1"/>
              </a:buClr>
              <a:buSzPts val="1700"/>
              <a:buChar char="•"/>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e">
  <p:cSld name="Sectie">
    <p:bg>
      <p:bgPr>
        <a:solidFill>
          <a:schemeClr val="dk2"/>
        </a:solidFill>
        <a:effectLst/>
      </p:bgPr>
    </p:bg>
    <p:spTree>
      <p:nvGrpSpPr>
        <p:cNvPr id="1" name="Shape 47"/>
        <p:cNvGrpSpPr/>
        <p:nvPr/>
      </p:nvGrpSpPr>
      <p:grpSpPr>
        <a:xfrm>
          <a:off x="0" y="0"/>
          <a:ext cx="0" cy="0"/>
          <a:chOff x="0" y="0"/>
          <a:chExt cx="0" cy="0"/>
        </a:xfrm>
      </p:grpSpPr>
      <p:sp>
        <p:nvSpPr>
          <p:cNvPr id="48" name="Google Shape;48;p36"/>
          <p:cNvSpPr txBox="1">
            <a:spLocks noGrp="1"/>
          </p:cNvSpPr>
          <p:nvPr>
            <p:ph type="ctrTitle"/>
          </p:nvPr>
        </p:nvSpPr>
        <p:spPr>
          <a:xfrm>
            <a:off x="720000" y="899999"/>
            <a:ext cx="7276631" cy="2484001"/>
          </a:xfrm>
          <a:prstGeom prst="rect">
            <a:avLst/>
          </a:prstGeom>
          <a:noFill/>
          <a:ln>
            <a:noFill/>
          </a:ln>
        </p:spPr>
        <p:txBody>
          <a:bodyPr spcFirstLastPara="1" wrap="square" lIns="0" tIns="0" rIns="0" bIns="0" anchor="t" anchorCtr="0">
            <a:noAutofit/>
          </a:bodyPr>
          <a:lstStyle>
            <a:lvl1pPr lvl="0" algn="l">
              <a:lnSpc>
                <a:spcPct val="12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6"/>
          <p:cNvSpPr txBox="1">
            <a:spLocks noGrp="1"/>
          </p:cNvSpPr>
          <p:nvPr>
            <p:ph type="dt" idx="10"/>
          </p:nvPr>
        </p:nvSpPr>
        <p:spPr>
          <a:xfrm>
            <a:off x="7056000" y="4788000"/>
            <a:ext cx="1440000" cy="18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6"/>
          <p:cNvSpPr txBox="1">
            <a:spLocks noGrp="1"/>
          </p:cNvSpPr>
          <p:nvPr>
            <p:ph type="ftr" idx="11"/>
          </p:nvPr>
        </p:nvSpPr>
        <p:spPr>
          <a:xfrm>
            <a:off x="612000" y="4788000"/>
            <a:ext cx="3960000"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6"/>
          <p:cNvSpPr txBox="1">
            <a:spLocks noGrp="1"/>
          </p:cNvSpPr>
          <p:nvPr>
            <p:ph type="sldNum" idx="12"/>
          </p:nvPr>
        </p:nvSpPr>
        <p:spPr>
          <a:xfrm>
            <a:off x="8751600" y="4788000"/>
            <a:ext cx="392400" cy="180000"/>
          </a:xfrm>
          <a:prstGeom prst="rect">
            <a:avLst/>
          </a:prstGeom>
          <a:noFill/>
          <a:ln>
            <a:noFill/>
          </a:ln>
        </p:spPr>
        <p:txBody>
          <a:bodyPr spcFirstLastPara="1" wrap="square" lIns="0" tIns="0" rIns="0" bIns="0" anchor="t" anchorCtr="0">
            <a:noAutofit/>
          </a:bodyPr>
          <a:lstStyle>
            <a:lvl1pPr marL="0" lvl="0" indent="0" algn="l">
              <a:spcBef>
                <a:spcPts val="0"/>
              </a:spcBef>
              <a:buNone/>
              <a:defRPr sz="900" b="0" i="0" u="none" strike="noStrike" cap="none">
                <a:solidFill>
                  <a:schemeClr val="lt1"/>
                </a:solidFill>
                <a:latin typeface="Arial"/>
                <a:ea typeface="Arial"/>
                <a:cs typeface="Arial"/>
                <a:sym typeface="Arial"/>
              </a:defRPr>
            </a:lvl1pPr>
            <a:lvl2pPr marL="0" lvl="1" indent="0" algn="l">
              <a:spcBef>
                <a:spcPts val="0"/>
              </a:spcBef>
              <a:buNone/>
              <a:defRPr sz="900" b="0" i="0" u="none" strike="noStrike" cap="none">
                <a:solidFill>
                  <a:schemeClr val="lt1"/>
                </a:solidFill>
                <a:latin typeface="Arial"/>
                <a:ea typeface="Arial"/>
                <a:cs typeface="Arial"/>
                <a:sym typeface="Arial"/>
              </a:defRPr>
            </a:lvl2pPr>
            <a:lvl3pPr marL="0" lvl="2" indent="0" algn="l">
              <a:spcBef>
                <a:spcPts val="0"/>
              </a:spcBef>
              <a:buNone/>
              <a:defRPr sz="900" b="0" i="0" u="none" strike="noStrike" cap="none">
                <a:solidFill>
                  <a:schemeClr val="lt1"/>
                </a:solidFill>
                <a:latin typeface="Arial"/>
                <a:ea typeface="Arial"/>
                <a:cs typeface="Arial"/>
                <a:sym typeface="Arial"/>
              </a:defRPr>
            </a:lvl3pPr>
            <a:lvl4pPr marL="0" lvl="3" indent="0" algn="l">
              <a:spcBef>
                <a:spcPts val="0"/>
              </a:spcBef>
              <a:buNone/>
              <a:defRPr sz="900" b="0" i="0" u="none" strike="noStrike" cap="none">
                <a:solidFill>
                  <a:schemeClr val="lt1"/>
                </a:solidFill>
                <a:latin typeface="Arial"/>
                <a:ea typeface="Arial"/>
                <a:cs typeface="Arial"/>
                <a:sym typeface="Arial"/>
              </a:defRPr>
            </a:lvl4pPr>
            <a:lvl5pPr marL="0" lvl="4" indent="0" algn="l">
              <a:spcBef>
                <a:spcPts val="0"/>
              </a:spcBef>
              <a:buNone/>
              <a:defRPr sz="900" b="0" i="0" u="none" strike="noStrike" cap="none">
                <a:solidFill>
                  <a:schemeClr val="lt1"/>
                </a:solidFill>
                <a:latin typeface="Arial"/>
                <a:ea typeface="Arial"/>
                <a:cs typeface="Arial"/>
                <a:sym typeface="Arial"/>
              </a:defRPr>
            </a:lvl5pPr>
            <a:lvl6pPr marL="0" lvl="5" indent="0" algn="l">
              <a:spcBef>
                <a:spcPts val="0"/>
              </a:spcBef>
              <a:buNone/>
              <a:defRPr sz="900" b="0" i="0" u="none" strike="noStrike" cap="none">
                <a:solidFill>
                  <a:schemeClr val="lt1"/>
                </a:solidFill>
                <a:latin typeface="Arial"/>
                <a:ea typeface="Arial"/>
                <a:cs typeface="Arial"/>
                <a:sym typeface="Arial"/>
              </a:defRPr>
            </a:lvl6pPr>
            <a:lvl7pPr marL="0" lvl="6" indent="0" algn="l">
              <a:spcBef>
                <a:spcPts val="0"/>
              </a:spcBef>
              <a:buNone/>
              <a:defRPr sz="900" b="0" i="0" u="none" strike="noStrike" cap="none">
                <a:solidFill>
                  <a:schemeClr val="lt1"/>
                </a:solidFill>
                <a:latin typeface="Arial"/>
                <a:ea typeface="Arial"/>
                <a:cs typeface="Arial"/>
                <a:sym typeface="Arial"/>
              </a:defRPr>
            </a:lvl7pPr>
            <a:lvl8pPr marL="0" lvl="7" indent="0" algn="l">
              <a:spcBef>
                <a:spcPts val="0"/>
              </a:spcBef>
              <a:buNone/>
              <a:defRPr sz="900" b="0" i="0" u="none" strike="noStrike" cap="none">
                <a:solidFill>
                  <a:schemeClr val="lt1"/>
                </a:solidFill>
                <a:latin typeface="Arial"/>
                <a:ea typeface="Arial"/>
                <a:cs typeface="Arial"/>
                <a:sym typeface="Arial"/>
              </a:defRPr>
            </a:lvl8pPr>
            <a:lvl9pPr marL="0" lvl="8" indent="0" algn="l">
              <a:spcBef>
                <a:spcPts val="0"/>
              </a:spcBef>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ge pagina" type="blank">
  <p:cSld name="BLANK">
    <p:spTree>
      <p:nvGrpSpPr>
        <p:cNvPr id="1" name="Shape 52"/>
        <p:cNvGrpSpPr/>
        <p:nvPr/>
      </p:nvGrpSpPr>
      <p:grpSpPr>
        <a:xfrm>
          <a:off x="0" y="0"/>
          <a:ext cx="0" cy="0"/>
          <a:chOff x="0" y="0"/>
          <a:chExt cx="0" cy="0"/>
        </a:xfrm>
      </p:grpSpPr>
      <p:sp>
        <p:nvSpPr>
          <p:cNvPr id="53" name="Google Shape;53;p37"/>
          <p:cNvSpPr txBox="1">
            <a:spLocks noGrp="1"/>
          </p:cNvSpPr>
          <p:nvPr>
            <p:ph type="dt" idx="10"/>
          </p:nvPr>
        </p:nvSpPr>
        <p:spPr>
          <a:xfrm>
            <a:off x="7056000" y="4788000"/>
            <a:ext cx="1440000" cy="18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7"/>
          <p:cNvSpPr txBox="1">
            <a:spLocks noGrp="1"/>
          </p:cNvSpPr>
          <p:nvPr>
            <p:ph type="ftr" idx="11"/>
          </p:nvPr>
        </p:nvSpPr>
        <p:spPr>
          <a:xfrm>
            <a:off x="612000" y="4788000"/>
            <a:ext cx="3960000"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7"/>
          <p:cNvSpPr txBox="1">
            <a:spLocks noGrp="1"/>
          </p:cNvSpPr>
          <p:nvPr>
            <p:ph type="sldNum" idx="12"/>
          </p:nvPr>
        </p:nvSpPr>
        <p:spPr>
          <a:xfrm>
            <a:off x="8751600" y="4788000"/>
            <a:ext cx="392400" cy="1800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ekst met grafiek 1">
  <p:cSld name="Tekst met grafiek 1">
    <p:spTree>
      <p:nvGrpSpPr>
        <p:cNvPr id="1" name="Shape 56"/>
        <p:cNvGrpSpPr/>
        <p:nvPr/>
      </p:nvGrpSpPr>
      <p:grpSpPr>
        <a:xfrm>
          <a:off x="0" y="0"/>
          <a:ext cx="0" cy="0"/>
          <a:chOff x="0" y="0"/>
          <a:chExt cx="0" cy="0"/>
        </a:xfrm>
      </p:grpSpPr>
      <p:sp>
        <p:nvSpPr>
          <p:cNvPr id="57" name="Google Shape;57;p38"/>
          <p:cNvSpPr/>
          <p:nvPr/>
        </p:nvSpPr>
        <p:spPr>
          <a:xfrm>
            <a:off x="0" y="0"/>
            <a:ext cx="4572000" cy="51444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350" b="0" cap="none">
              <a:solidFill>
                <a:schemeClr val="accent1"/>
              </a:solidFill>
              <a:latin typeface="Arial"/>
              <a:ea typeface="Arial"/>
              <a:cs typeface="Arial"/>
              <a:sym typeface="Arial"/>
            </a:endParaRPr>
          </a:p>
        </p:txBody>
      </p:sp>
      <p:sp>
        <p:nvSpPr>
          <p:cNvPr id="58" name="Google Shape;58;p38"/>
          <p:cNvSpPr txBox="1">
            <a:spLocks noGrp="1"/>
          </p:cNvSpPr>
          <p:nvPr>
            <p:ph type="body" idx="1"/>
          </p:nvPr>
        </p:nvSpPr>
        <p:spPr>
          <a:xfrm>
            <a:off x="3704734" y="0"/>
            <a:ext cx="5439266" cy="3240000"/>
          </a:xfrm>
          <a:prstGeom prst="rect">
            <a:avLst/>
          </a:prstGeom>
          <a:noFill/>
          <a:ln>
            <a:noFill/>
          </a:ln>
        </p:spPr>
        <p:txBody>
          <a:bodyPr spcFirstLastPara="1" wrap="square" lIns="900000" tIns="360000" rIns="900000" bIns="0" anchor="t" anchorCtr="0">
            <a:noAutofit/>
          </a:bodyPr>
          <a:lstStyle>
            <a:lvl1pPr marL="457200" lvl="0" indent="-228600" algn="ctr">
              <a:lnSpc>
                <a:spcPct val="125000"/>
              </a:lnSpc>
              <a:spcBef>
                <a:spcPts val="0"/>
              </a:spcBef>
              <a:spcAft>
                <a:spcPts val="0"/>
              </a:spcAft>
              <a:buClr>
                <a:srgbClr val="7F7F7F"/>
              </a:buClr>
              <a:buSzPts val="1600"/>
              <a:buFont typeface="Arial"/>
              <a:buNone/>
              <a:defRPr sz="1600">
                <a:solidFill>
                  <a:srgbClr val="7F7F7F"/>
                </a:solidFill>
              </a:defRPr>
            </a:lvl1pPr>
            <a:lvl2pPr marL="914400" lvl="1" indent="-228600" algn="l">
              <a:lnSpc>
                <a:spcPct val="117647"/>
              </a:lnSpc>
              <a:spcBef>
                <a:spcPts val="0"/>
              </a:spcBef>
              <a:spcAft>
                <a:spcPts val="0"/>
              </a:spcAft>
              <a:buClr>
                <a:srgbClr val="7F7F7F"/>
              </a:buClr>
              <a:buSzPts val="1700"/>
              <a:buFont typeface="Arial"/>
              <a:buNone/>
              <a:defRPr>
                <a:solidFill>
                  <a:srgbClr val="7F7F7F"/>
                </a:solidFill>
              </a:defRPr>
            </a:lvl2pPr>
            <a:lvl3pPr marL="1371600" lvl="2" indent="-228600" algn="l">
              <a:lnSpc>
                <a:spcPct val="117647"/>
              </a:lnSpc>
              <a:spcBef>
                <a:spcPts val="0"/>
              </a:spcBef>
              <a:spcAft>
                <a:spcPts val="0"/>
              </a:spcAft>
              <a:buClr>
                <a:srgbClr val="7F7F7F"/>
              </a:buClr>
              <a:buSzPts val="1700"/>
              <a:buFont typeface="Arial"/>
              <a:buNone/>
              <a:defRPr>
                <a:solidFill>
                  <a:srgbClr val="7F7F7F"/>
                </a:solidFill>
              </a:defRPr>
            </a:lvl3pPr>
            <a:lvl4pPr marL="1828800" lvl="3" indent="-228600" algn="ctr">
              <a:lnSpc>
                <a:spcPct val="117647"/>
              </a:lnSpc>
              <a:spcBef>
                <a:spcPts val="0"/>
              </a:spcBef>
              <a:spcAft>
                <a:spcPts val="0"/>
              </a:spcAft>
              <a:buClr>
                <a:srgbClr val="7F7F7F"/>
              </a:buClr>
              <a:buSzPts val="1700"/>
              <a:buFont typeface="Arial"/>
              <a:buNone/>
              <a:defRPr>
                <a:solidFill>
                  <a:srgbClr val="7F7F7F"/>
                </a:solidFill>
              </a:defRPr>
            </a:lvl4pPr>
            <a:lvl5pPr marL="2286000" lvl="4" indent="-228600" algn="l">
              <a:lnSpc>
                <a:spcPct val="117647"/>
              </a:lnSpc>
              <a:spcBef>
                <a:spcPts val="0"/>
              </a:spcBef>
              <a:spcAft>
                <a:spcPts val="0"/>
              </a:spcAft>
              <a:buClr>
                <a:srgbClr val="7F7F7F"/>
              </a:buClr>
              <a:buSzPts val="1700"/>
              <a:buFont typeface="Arial"/>
              <a:buNone/>
              <a:defRPr>
                <a:solidFill>
                  <a:srgbClr val="7F7F7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8"/>
          <p:cNvSpPr txBox="1">
            <a:spLocks noGrp="1"/>
          </p:cNvSpPr>
          <p:nvPr>
            <p:ph type="title"/>
          </p:nvPr>
        </p:nvSpPr>
        <p:spPr>
          <a:xfrm>
            <a:off x="432000" y="899999"/>
            <a:ext cx="2700000" cy="144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700"/>
              <a:buFont typeface="Arial"/>
              <a:buNone/>
              <a:defRPr sz="37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8"/>
          <p:cNvSpPr txBox="1">
            <a:spLocks noGrp="1"/>
          </p:cNvSpPr>
          <p:nvPr>
            <p:ph type="dt" idx="10"/>
          </p:nvPr>
        </p:nvSpPr>
        <p:spPr>
          <a:xfrm>
            <a:off x="7056000" y="4788000"/>
            <a:ext cx="1440000" cy="18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8"/>
          <p:cNvSpPr txBox="1">
            <a:spLocks noGrp="1"/>
          </p:cNvSpPr>
          <p:nvPr>
            <p:ph type="ftr" idx="11"/>
          </p:nvPr>
        </p:nvSpPr>
        <p:spPr>
          <a:xfrm>
            <a:off x="612000" y="4788000"/>
            <a:ext cx="3960000"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8"/>
          <p:cNvSpPr txBox="1">
            <a:spLocks noGrp="1"/>
          </p:cNvSpPr>
          <p:nvPr>
            <p:ph type="sldNum" idx="12"/>
          </p:nvPr>
        </p:nvSpPr>
        <p:spPr>
          <a:xfrm>
            <a:off x="8751600" y="4788000"/>
            <a:ext cx="392400" cy="1800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l-NL"/>
              <a:t>‹nr.›</a:t>
            </a:fld>
            <a:endParaRPr/>
          </a:p>
        </p:txBody>
      </p:sp>
      <p:sp>
        <p:nvSpPr>
          <p:cNvPr id="63" name="Google Shape;63;p38"/>
          <p:cNvSpPr txBox="1">
            <a:spLocks noGrp="1"/>
          </p:cNvSpPr>
          <p:nvPr>
            <p:ph type="body" idx="2"/>
          </p:nvPr>
        </p:nvSpPr>
        <p:spPr>
          <a:xfrm>
            <a:off x="8751600" y="396670"/>
            <a:ext cx="392400" cy="1670400"/>
          </a:xfrm>
          <a:prstGeom prst="rect">
            <a:avLst/>
          </a:prstGeom>
          <a:blipFill rotWithShape="1">
            <a:blip r:embed="rId2">
              <a:alphaModFix/>
            </a:blip>
            <a:stretch>
              <a:fillRect l="146" r="-145"/>
            </a:stretch>
          </a:blipFill>
          <a:ln>
            <a:noFill/>
          </a:ln>
        </p:spPr>
        <p:txBody>
          <a:bodyPr spcFirstLastPara="1" wrap="square" lIns="0" tIns="0" rIns="0" bIns="0" anchor="t" anchorCtr="0">
            <a:noAutofit/>
          </a:bodyPr>
          <a:lstStyle>
            <a:lvl1pPr marL="457200" lvl="0" indent="-228600" algn="l">
              <a:lnSpc>
                <a:spcPct val="166666"/>
              </a:lnSpc>
              <a:spcBef>
                <a:spcPts val="0"/>
              </a:spcBef>
              <a:spcAft>
                <a:spcPts val="0"/>
              </a:spcAft>
              <a:buClr>
                <a:schemeClr val="dk2"/>
              </a:buClr>
              <a:buSzPts val="1200"/>
              <a:buNone/>
              <a:defRPr sz="1200"/>
            </a:lvl1pPr>
            <a:lvl2pPr marL="914400" lvl="1" indent="-228600" algn="l">
              <a:lnSpc>
                <a:spcPct val="190476"/>
              </a:lnSpc>
              <a:spcBef>
                <a:spcPts val="0"/>
              </a:spcBef>
              <a:spcAft>
                <a:spcPts val="0"/>
              </a:spcAft>
              <a:buClr>
                <a:schemeClr val="dk2"/>
              </a:buClr>
              <a:buSzPts val="1050"/>
              <a:buNone/>
              <a:defRPr sz="1050"/>
            </a:lvl2pPr>
            <a:lvl3pPr marL="1371600" lvl="2" indent="-228600" algn="l">
              <a:lnSpc>
                <a:spcPct val="222222"/>
              </a:lnSpc>
              <a:spcBef>
                <a:spcPts val="0"/>
              </a:spcBef>
              <a:spcAft>
                <a:spcPts val="0"/>
              </a:spcAft>
              <a:buClr>
                <a:schemeClr val="dk2"/>
              </a:buClr>
              <a:buSzPts val="900"/>
              <a:buNone/>
              <a:defRPr sz="900"/>
            </a:lvl3pPr>
            <a:lvl4pPr marL="1828800" lvl="3" indent="-228600" algn="l">
              <a:lnSpc>
                <a:spcPct val="266666"/>
              </a:lnSpc>
              <a:spcBef>
                <a:spcPts val="0"/>
              </a:spcBef>
              <a:spcAft>
                <a:spcPts val="0"/>
              </a:spcAft>
              <a:buClr>
                <a:schemeClr val="dk2"/>
              </a:buClr>
              <a:buSzPts val="750"/>
              <a:buNone/>
              <a:defRPr sz="750"/>
            </a:lvl4pPr>
            <a:lvl5pPr marL="2286000" lvl="4" indent="-228600" algn="l">
              <a:lnSpc>
                <a:spcPct val="266666"/>
              </a:lnSpc>
              <a:spcBef>
                <a:spcPts val="0"/>
              </a:spcBef>
              <a:spcAft>
                <a:spcPts val="0"/>
              </a:spcAft>
              <a:buClr>
                <a:schemeClr val="dk2"/>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4" name="Google Shape;64;p38"/>
          <p:cNvSpPr txBox="1">
            <a:spLocks noGrp="1"/>
          </p:cNvSpPr>
          <p:nvPr>
            <p:ph type="body" idx="3"/>
          </p:nvPr>
        </p:nvSpPr>
        <p:spPr>
          <a:xfrm>
            <a:off x="5040000" y="3672000"/>
            <a:ext cx="3672000" cy="1008000"/>
          </a:xfrm>
          <a:prstGeom prst="rect">
            <a:avLst/>
          </a:prstGeom>
          <a:noFill/>
          <a:ln>
            <a:noFill/>
          </a:ln>
        </p:spPr>
        <p:txBody>
          <a:bodyPr spcFirstLastPara="1" wrap="square" lIns="0" tIns="0" rIns="0" bIns="0" anchor="t" anchorCtr="0">
            <a:noAutofit/>
          </a:bodyPr>
          <a:lstStyle>
            <a:lvl1pPr marL="457200" lvl="0" indent="-228600" algn="l">
              <a:lnSpc>
                <a:spcPct val="117647"/>
              </a:lnSpc>
              <a:spcBef>
                <a:spcPts val="0"/>
              </a:spcBef>
              <a:spcAft>
                <a:spcPts val="0"/>
              </a:spcAft>
              <a:buClr>
                <a:schemeClr val="dk2"/>
              </a:buClr>
              <a:buSzPts val="1700"/>
              <a:buNone/>
              <a:defRPr sz="1700"/>
            </a:lvl1pPr>
            <a:lvl2pPr marL="914400" lvl="1" indent="-228600" algn="l">
              <a:lnSpc>
                <a:spcPct val="190476"/>
              </a:lnSpc>
              <a:spcBef>
                <a:spcPts val="0"/>
              </a:spcBef>
              <a:spcAft>
                <a:spcPts val="0"/>
              </a:spcAft>
              <a:buClr>
                <a:schemeClr val="dk2"/>
              </a:buClr>
              <a:buSzPts val="1050"/>
              <a:buNone/>
              <a:defRPr sz="1050"/>
            </a:lvl2pPr>
            <a:lvl3pPr marL="1371600" lvl="2" indent="-228600" algn="l">
              <a:lnSpc>
                <a:spcPct val="222222"/>
              </a:lnSpc>
              <a:spcBef>
                <a:spcPts val="0"/>
              </a:spcBef>
              <a:spcAft>
                <a:spcPts val="0"/>
              </a:spcAft>
              <a:buClr>
                <a:schemeClr val="dk2"/>
              </a:buClr>
              <a:buSzPts val="900"/>
              <a:buNone/>
              <a:defRPr sz="900"/>
            </a:lvl3pPr>
            <a:lvl4pPr marL="1828800" lvl="3" indent="-228600" algn="l">
              <a:lnSpc>
                <a:spcPct val="266666"/>
              </a:lnSpc>
              <a:spcBef>
                <a:spcPts val="0"/>
              </a:spcBef>
              <a:spcAft>
                <a:spcPts val="0"/>
              </a:spcAft>
              <a:buClr>
                <a:schemeClr val="dk2"/>
              </a:buClr>
              <a:buSzPts val="750"/>
              <a:buNone/>
              <a:defRPr sz="750"/>
            </a:lvl4pPr>
            <a:lvl5pPr marL="2286000" lvl="4" indent="-228600" algn="l">
              <a:lnSpc>
                <a:spcPct val="266666"/>
              </a:lnSpc>
              <a:spcBef>
                <a:spcPts val="0"/>
              </a:spcBef>
              <a:spcAft>
                <a:spcPts val="0"/>
              </a:spcAft>
              <a:buClr>
                <a:schemeClr val="dk2"/>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5" name="Google Shape;65;p38"/>
          <p:cNvSpPr txBox="1">
            <a:spLocks noGrp="1"/>
          </p:cNvSpPr>
          <p:nvPr>
            <p:ph type="body" idx="4"/>
          </p:nvPr>
        </p:nvSpPr>
        <p:spPr>
          <a:xfrm>
            <a:off x="450000" y="2412000"/>
            <a:ext cx="2700000" cy="2268000"/>
          </a:xfrm>
          <a:prstGeom prst="rect">
            <a:avLst/>
          </a:prstGeom>
          <a:noFill/>
          <a:ln>
            <a:noFill/>
          </a:ln>
        </p:spPr>
        <p:txBody>
          <a:bodyPr spcFirstLastPara="1" wrap="square" lIns="0" tIns="0" rIns="0" bIns="0" anchor="t" anchorCtr="0">
            <a:noAutofit/>
          </a:bodyPr>
          <a:lstStyle>
            <a:lvl1pPr marL="457200" lvl="0" indent="-228600" algn="l">
              <a:lnSpc>
                <a:spcPct val="117647"/>
              </a:lnSpc>
              <a:spcBef>
                <a:spcPts val="0"/>
              </a:spcBef>
              <a:spcAft>
                <a:spcPts val="0"/>
              </a:spcAft>
              <a:buClr>
                <a:schemeClr val="lt1"/>
              </a:buClr>
              <a:buSzPts val="1700"/>
              <a:buNone/>
              <a:defRPr sz="1700">
                <a:solidFill>
                  <a:schemeClr val="lt1"/>
                </a:solidFill>
              </a:defRPr>
            </a:lvl1pPr>
            <a:lvl2pPr marL="914400" lvl="1" indent="-228600" algn="l">
              <a:lnSpc>
                <a:spcPct val="190476"/>
              </a:lnSpc>
              <a:spcBef>
                <a:spcPts val="0"/>
              </a:spcBef>
              <a:spcAft>
                <a:spcPts val="0"/>
              </a:spcAft>
              <a:buClr>
                <a:schemeClr val="dk2"/>
              </a:buClr>
              <a:buSzPts val="1050"/>
              <a:buNone/>
              <a:defRPr sz="1050"/>
            </a:lvl2pPr>
            <a:lvl3pPr marL="1371600" lvl="2" indent="-228600" algn="l">
              <a:lnSpc>
                <a:spcPct val="222222"/>
              </a:lnSpc>
              <a:spcBef>
                <a:spcPts val="0"/>
              </a:spcBef>
              <a:spcAft>
                <a:spcPts val="0"/>
              </a:spcAft>
              <a:buClr>
                <a:schemeClr val="dk2"/>
              </a:buClr>
              <a:buSzPts val="900"/>
              <a:buNone/>
              <a:defRPr sz="900"/>
            </a:lvl3pPr>
            <a:lvl4pPr marL="1828800" lvl="3" indent="-228600" algn="l">
              <a:lnSpc>
                <a:spcPct val="266666"/>
              </a:lnSpc>
              <a:spcBef>
                <a:spcPts val="0"/>
              </a:spcBef>
              <a:spcAft>
                <a:spcPts val="0"/>
              </a:spcAft>
              <a:buClr>
                <a:schemeClr val="dk2"/>
              </a:buClr>
              <a:buSzPts val="750"/>
              <a:buNone/>
              <a:defRPr sz="750"/>
            </a:lvl4pPr>
            <a:lvl5pPr marL="2286000" lvl="4" indent="-228600" algn="l">
              <a:lnSpc>
                <a:spcPct val="266666"/>
              </a:lnSpc>
              <a:spcBef>
                <a:spcPts val="0"/>
              </a:spcBef>
              <a:spcAft>
                <a:spcPts val="0"/>
              </a:spcAft>
              <a:buClr>
                <a:schemeClr val="dk2"/>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ee grafieken">
  <p:cSld name="Twee grafieken">
    <p:spTree>
      <p:nvGrpSpPr>
        <p:cNvPr id="1" name="Shape 66"/>
        <p:cNvGrpSpPr/>
        <p:nvPr/>
      </p:nvGrpSpPr>
      <p:grpSpPr>
        <a:xfrm>
          <a:off x="0" y="0"/>
          <a:ext cx="0" cy="0"/>
          <a:chOff x="0" y="0"/>
          <a:chExt cx="0" cy="0"/>
        </a:xfrm>
      </p:grpSpPr>
      <p:sp>
        <p:nvSpPr>
          <p:cNvPr id="67" name="Google Shape;67;p39"/>
          <p:cNvSpPr txBox="1">
            <a:spLocks noGrp="1"/>
          </p:cNvSpPr>
          <p:nvPr>
            <p:ph type="body" idx="1"/>
          </p:nvPr>
        </p:nvSpPr>
        <p:spPr>
          <a:xfrm>
            <a:off x="4752000" y="175500"/>
            <a:ext cx="3999600" cy="2884500"/>
          </a:xfrm>
          <a:prstGeom prst="rect">
            <a:avLst/>
          </a:prstGeom>
          <a:noFill/>
          <a:ln>
            <a:noFill/>
          </a:ln>
        </p:spPr>
        <p:txBody>
          <a:bodyPr spcFirstLastPara="1" wrap="square" lIns="360000" tIns="360000" rIns="360000" bIns="0" anchor="t" anchorCtr="0">
            <a:noAutofit/>
          </a:bodyPr>
          <a:lstStyle>
            <a:lvl1pPr marL="457200" lvl="0" indent="-228600" algn="ctr">
              <a:lnSpc>
                <a:spcPct val="125000"/>
              </a:lnSpc>
              <a:spcBef>
                <a:spcPts val="0"/>
              </a:spcBef>
              <a:spcAft>
                <a:spcPts val="0"/>
              </a:spcAft>
              <a:buClr>
                <a:srgbClr val="7F7F7F"/>
              </a:buClr>
              <a:buSzPts val="1600"/>
              <a:buFont typeface="Arial"/>
              <a:buNone/>
              <a:defRPr sz="1600">
                <a:solidFill>
                  <a:srgbClr val="7F7F7F"/>
                </a:solidFill>
              </a:defRPr>
            </a:lvl1pPr>
            <a:lvl2pPr marL="914400" lvl="1" indent="-228600" algn="l">
              <a:lnSpc>
                <a:spcPct val="117647"/>
              </a:lnSpc>
              <a:spcBef>
                <a:spcPts val="0"/>
              </a:spcBef>
              <a:spcAft>
                <a:spcPts val="0"/>
              </a:spcAft>
              <a:buClr>
                <a:srgbClr val="7F7F7F"/>
              </a:buClr>
              <a:buSzPts val="1700"/>
              <a:buFont typeface="Arial"/>
              <a:buNone/>
              <a:defRPr>
                <a:solidFill>
                  <a:srgbClr val="7F7F7F"/>
                </a:solidFill>
              </a:defRPr>
            </a:lvl2pPr>
            <a:lvl3pPr marL="1371600" lvl="2" indent="-228600" algn="l">
              <a:lnSpc>
                <a:spcPct val="117647"/>
              </a:lnSpc>
              <a:spcBef>
                <a:spcPts val="0"/>
              </a:spcBef>
              <a:spcAft>
                <a:spcPts val="0"/>
              </a:spcAft>
              <a:buClr>
                <a:srgbClr val="7F7F7F"/>
              </a:buClr>
              <a:buSzPts val="1700"/>
              <a:buFont typeface="Arial"/>
              <a:buNone/>
              <a:defRPr>
                <a:solidFill>
                  <a:srgbClr val="7F7F7F"/>
                </a:solidFill>
              </a:defRPr>
            </a:lvl3pPr>
            <a:lvl4pPr marL="1828800" lvl="3" indent="-228600" algn="ctr">
              <a:lnSpc>
                <a:spcPct val="117647"/>
              </a:lnSpc>
              <a:spcBef>
                <a:spcPts val="0"/>
              </a:spcBef>
              <a:spcAft>
                <a:spcPts val="0"/>
              </a:spcAft>
              <a:buClr>
                <a:srgbClr val="7F7F7F"/>
              </a:buClr>
              <a:buSzPts val="1700"/>
              <a:buFont typeface="Arial"/>
              <a:buNone/>
              <a:defRPr>
                <a:solidFill>
                  <a:srgbClr val="7F7F7F"/>
                </a:solidFill>
              </a:defRPr>
            </a:lvl4pPr>
            <a:lvl5pPr marL="2286000" lvl="4" indent="-228600" algn="l">
              <a:lnSpc>
                <a:spcPct val="117647"/>
              </a:lnSpc>
              <a:spcBef>
                <a:spcPts val="0"/>
              </a:spcBef>
              <a:spcAft>
                <a:spcPts val="0"/>
              </a:spcAft>
              <a:buClr>
                <a:srgbClr val="7F7F7F"/>
              </a:buClr>
              <a:buSzPts val="1700"/>
              <a:buFont typeface="Arial"/>
              <a:buNone/>
              <a:defRPr>
                <a:solidFill>
                  <a:srgbClr val="7F7F7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9"/>
          <p:cNvSpPr/>
          <p:nvPr/>
        </p:nvSpPr>
        <p:spPr>
          <a:xfrm>
            <a:off x="0" y="0"/>
            <a:ext cx="4572000" cy="51444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350" b="0" cap="none">
              <a:solidFill>
                <a:schemeClr val="accent1"/>
              </a:solidFill>
              <a:latin typeface="Arial"/>
              <a:ea typeface="Arial"/>
              <a:cs typeface="Arial"/>
              <a:sym typeface="Arial"/>
            </a:endParaRPr>
          </a:p>
        </p:txBody>
      </p:sp>
      <p:sp>
        <p:nvSpPr>
          <p:cNvPr id="69" name="Google Shape;69;p39"/>
          <p:cNvSpPr txBox="1">
            <a:spLocks noGrp="1"/>
          </p:cNvSpPr>
          <p:nvPr>
            <p:ph type="dt" idx="10"/>
          </p:nvPr>
        </p:nvSpPr>
        <p:spPr>
          <a:xfrm>
            <a:off x="7056000" y="4788000"/>
            <a:ext cx="1440000" cy="18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9"/>
          <p:cNvSpPr txBox="1">
            <a:spLocks noGrp="1"/>
          </p:cNvSpPr>
          <p:nvPr>
            <p:ph type="ftr" idx="11"/>
          </p:nvPr>
        </p:nvSpPr>
        <p:spPr>
          <a:xfrm>
            <a:off x="612000" y="4788000"/>
            <a:ext cx="3960000" cy="18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9"/>
          <p:cNvSpPr txBox="1">
            <a:spLocks noGrp="1"/>
          </p:cNvSpPr>
          <p:nvPr>
            <p:ph type="sldNum" idx="12"/>
          </p:nvPr>
        </p:nvSpPr>
        <p:spPr>
          <a:xfrm>
            <a:off x="8751600" y="4788000"/>
            <a:ext cx="392400" cy="180000"/>
          </a:xfrm>
          <a:prstGeom prst="rect">
            <a:avLst/>
          </a:prstGeom>
          <a:noFill/>
          <a:ln>
            <a:noFill/>
          </a:ln>
        </p:spPr>
        <p:txBody>
          <a:bodyPr spcFirstLastPara="1" wrap="square" lIns="0" tIns="0" rIns="0" bIns="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nl-NL"/>
              <a:t>‹nr.›</a:t>
            </a:fld>
            <a:endParaRPr/>
          </a:p>
        </p:txBody>
      </p:sp>
      <p:sp>
        <p:nvSpPr>
          <p:cNvPr id="72" name="Google Shape;72;p39"/>
          <p:cNvSpPr txBox="1">
            <a:spLocks noGrp="1"/>
          </p:cNvSpPr>
          <p:nvPr>
            <p:ph type="body" idx="2"/>
          </p:nvPr>
        </p:nvSpPr>
        <p:spPr>
          <a:xfrm>
            <a:off x="392400" y="180000"/>
            <a:ext cx="3999600" cy="2880000"/>
          </a:xfrm>
          <a:prstGeom prst="rect">
            <a:avLst/>
          </a:prstGeom>
          <a:noFill/>
          <a:ln>
            <a:noFill/>
          </a:ln>
        </p:spPr>
        <p:txBody>
          <a:bodyPr spcFirstLastPara="1" wrap="square" lIns="360000" tIns="360000" rIns="360000" bIns="0" anchor="t" anchorCtr="0">
            <a:noAutofit/>
          </a:bodyPr>
          <a:lstStyle>
            <a:lvl1pPr marL="457200" lvl="0" indent="-228600" algn="ctr">
              <a:lnSpc>
                <a:spcPct val="125000"/>
              </a:lnSpc>
              <a:spcBef>
                <a:spcPts val="0"/>
              </a:spcBef>
              <a:spcAft>
                <a:spcPts val="0"/>
              </a:spcAft>
              <a:buClr>
                <a:schemeClr val="lt1"/>
              </a:buClr>
              <a:buSzPts val="1600"/>
              <a:buFont typeface="Arial"/>
              <a:buNone/>
              <a:defRPr sz="1600">
                <a:solidFill>
                  <a:schemeClr val="lt1"/>
                </a:solidFill>
              </a:defRPr>
            </a:lvl1pPr>
            <a:lvl2pPr marL="914400" lvl="1" indent="-228600" algn="l">
              <a:lnSpc>
                <a:spcPct val="117647"/>
              </a:lnSpc>
              <a:spcBef>
                <a:spcPts val="0"/>
              </a:spcBef>
              <a:spcAft>
                <a:spcPts val="0"/>
              </a:spcAft>
              <a:buClr>
                <a:srgbClr val="7F7F7F"/>
              </a:buClr>
              <a:buSzPts val="1700"/>
              <a:buFont typeface="Arial"/>
              <a:buNone/>
              <a:defRPr>
                <a:solidFill>
                  <a:srgbClr val="7F7F7F"/>
                </a:solidFill>
              </a:defRPr>
            </a:lvl2pPr>
            <a:lvl3pPr marL="1371600" lvl="2" indent="-228600" algn="l">
              <a:lnSpc>
                <a:spcPct val="117647"/>
              </a:lnSpc>
              <a:spcBef>
                <a:spcPts val="0"/>
              </a:spcBef>
              <a:spcAft>
                <a:spcPts val="0"/>
              </a:spcAft>
              <a:buClr>
                <a:srgbClr val="7F7F7F"/>
              </a:buClr>
              <a:buSzPts val="1700"/>
              <a:buFont typeface="Arial"/>
              <a:buNone/>
              <a:defRPr>
                <a:solidFill>
                  <a:srgbClr val="7F7F7F"/>
                </a:solidFill>
              </a:defRPr>
            </a:lvl3pPr>
            <a:lvl4pPr marL="1828800" lvl="3" indent="-228600" algn="ctr">
              <a:lnSpc>
                <a:spcPct val="117647"/>
              </a:lnSpc>
              <a:spcBef>
                <a:spcPts val="0"/>
              </a:spcBef>
              <a:spcAft>
                <a:spcPts val="0"/>
              </a:spcAft>
              <a:buClr>
                <a:srgbClr val="7F7F7F"/>
              </a:buClr>
              <a:buSzPts val="1700"/>
              <a:buFont typeface="Arial"/>
              <a:buNone/>
              <a:defRPr>
                <a:solidFill>
                  <a:srgbClr val="7F7F7F"/>
                </a:solidFill>
              </a:defRPr>
            </a:lvl4pPr>
            <a:lvl5pPr marL="2286000" lvl="4" indent="-228600" algn="l">
              <a:lnSpc>
                <a:spcPct val="117647"/>
              </a:lnSpc>
              <a:spcBef>
                <a:spcPts val="0"/>
              </a:spcBef>
              <a:spcAft>
                <a:spcPts val="0"/>
              </a:spcAft>
              <a:buClr>
                <a:srgbClr val="7F7F7F"/>
              </a:buClr>
              <a:buSzPts val="1700"/>
              <a:buFont typeface="Arial"/>
              <a:buNone/>
              <a:defRPr>
                <a:solidFill>
                  <a:srgbClr val="7F7F7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3" name="Google Shape;73;p39"/>
          <p:cNvSpPr txBox="1">
            <a:spLocks noGrp="1"/>
          </p:cNvSpPr>
          <p:nvPr>
            <p:ph type="body" idx="3"/>
          </p:nvPr>
        </p:nvSpPr>
        <p:spPr>
          <a:xfrm>
            <a:off x="5040000" y="3491999"/>
            <a:ext cx="3672000" cy="1188000"/>
          </a:xfrm>
          <a:prstGeom prst="rect">
            <a:avLst/>
          </a:prstGeom>
          <a:noFill/>
          <a:ln>
            <a:noFill/>
          </a:ln>
        </p:spPr>
        <p:txBody>
          <a:bodyPr spcFirstLastPara="1" wrap="square" lIns="0" tIns="0" rIns="0" bIns="0" anchor="t" anchorCtr="0">
            <a:noAutofit/>
          </a:bodyPr>
          <a:lstStyle>
            <a:lvl1pPr marL="457200" lvl="0" indent="-228600" algn="l">
              <a:lnSpc>
                <a:spcPct val="117647"/>
              </a:lnSpc>
              <a:spcBef>
                <a:spcPts val="0"/>
              </a:spcBef>
              <a:spcAft>
                <a:spcPts val="0"/>
              </a:spcAft>
              <a:buClr>
                <a:schemeClr val="dk2"/>
              </a:buClr>
              <a:buSzPts val="1700"/>
              <a:buNone/>
              <a:defRPr sz="1700"/>
            </a:lvl1pPr>
            <a:lvl2pPr marL="914400" lvl="1" indent="-228600" algn="l">
              <a:lnSpc>
                <a:spcPct val="190476"/>
              </a:lnSpc>
              <a:spcBef>
                <a:spcPts val="0"/>
              </a:spcBef>
              <a:spcAft>
                <a:spcPts val="0"/>
              </a:spcAft>
              <a:buClr>
                <a:schemeClr val="dk2"/>
              </a:buClr>
              <a:buSzPts val="1050"/>
              <a:buNone/>
              <a:defRPr sz="1050"/>
            </a:lvl2pPr>
            <a:lvl3pPr marL="1371600" lvl="2" indent="-228600" algn="l">
              <a:lnSpc>
                <a:spcPct val="222222"/>
              </a:lnSpc>
              <a:spcBef>
                <a:spcPts val="0"/>
              </a:spcBef>
              <a:spcAft>
                <a:spcPts val="0"/>
              </a:spcAft>
              <a:buClr>
                <a:schemeClr val="dk2"/>
              </a:buClr>
              <a:buSzPts val="900"/>
              <a:buNone/>
              <a:defRPr sz="900"/>
            </a:lvl3pPr>
            <a:lvl4pPr marL="1828800" lvl="3" indent="-228600" algn="l">
              <a:lnSpc>
                <a:spcPct val="266666"/>
              </a:lnSpc>
              <a:spcBef>
                <a:spcPts val="0"/>
              </a:spcBef>
              <a:spcAft>
                <a:spcPts val="0"/>
              </a:spcAft>
              <a:buClr>
                <a:schemeClr val="dk2"/>
              </a:buClr>
              <a:buSzPts val="750"/>
              <a:buNone/>
              <a:defRPr sz="750"/>
            </a:lvl4pPr>
            <a:lvl5pPr marL="2286000" lvl="4" indent="-228600" algn="l">
              <a:lnSpc>
                <a:spcPct val="266666"/>
              </a:lnSpc>
              <a:spcBef>
                <a:spcPts val="0"/>
              </a:spcBef>
              <a:spcAft>
                <a:spcPts val="0"/>
              </a:spcAft>
              <a:buClr>
                <a:schemeClr val="dk2"/>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4" name="Google Shape;74;p39"/>
          <p:cNvSpPr txBox="1">
            <a:spLocks noGrp="1"/>
          </p:cNvSpPr>
          <p:nvPr>
            <p:ph type="body" idx="4"/>
          </p:nvPr>
        </p:nvSpPr>
        <p:spPr>
          <a:xfrm>
            <a:off x="432000" y="3491999"/>
            <a:ext cx="3672000" cy="1188000"/>
          </a:xfrm>
          <a:prstGeom prst="rect">
            <a:avLst/>
          </a:prstGeom>
          <a:noFill/>
          <a:ln>
            <a:noFill/>
          </a:ln>
        </p:spPr>
        <p:txBody>
          <a:bodyPr spcFirstLastPara="1" wrap="square" lIns="0" tIns="0" rIns="0" bIns="0" anchor="t" anchorCtr="0">
            <a:noAutofit/>
          </a:bodyPr>
          <a:lstStyle>
            <a:lvl1pPr marL="457200" lvl="0" indent="-228600" algn="l">
              <a:lnSpc>
                <a:spcPct val="117647"/>
              </a:lnSpc>
              <a:spcBef>
                <a:spcPts val="0"/>
              </a:spcBef>
              <a:spcAft>
                <a:spcPts val="0"/>
              </a:spcAft>
              <a:buClr>
                <a:schemeClr val="lt1"/>
              </a:buClr>
              <a:buSzPts val="1700"/>
              <a:buNone/>
              <a:defRPr sz="1700">
                <a:solidFill>
                  <a:schemeClr val="lt1"/>
                </a:solidFill>
              </a:defRPr>
            </a:lvl1pPr>
            <a:lvl2pPr marL="914400" lvl="1" indent="-228600" algn="l">
              <a:lnSpc>
                <a:spcPct val="190476"/>
              </a:lnSpc>
              <a:spcBef>
                <a:spcPts val="0"/>
              </a:spcBef>
              <a:spcAft>
                <a:spcPts val="0"/>
              </a:spcAft>
              <a:buClr>
                <a:schemeClr val="dk2"/>
              </a:buClr>
              <a:buSzPts val="1050"/>
              <a:buNone/>
              <a:defRPr sz="1050"/>
            </a:lvl2pPr>
            <a:lvl3pPr marL="1371600" lvl="2" indent="-228600" algn="l">
              <a:lnSpc>
                <a:spcPct val="222222"/>
              </a:lnSpc>
              <a:spcBef>
                <a:spcPts val="0"/>
              </a:spcBef>
              <a:spcAft>
                <a:spcPts val="0"/>
              </a:spcAft>
              <a:buClr>
                <a:schemeClr val="dk2"/>
              </a:buClr>
              <a:buSzPts val="900"/>
              <a:buNone/>
              <a:defRPr sz="900"/>
            </a:lvl3pPr>
            <a:lvl4pPr marL="1828800" lvl="3" indent="-228600" algn="l">
              <a:lnSpc>
                <a:spcPct val="266666"/>
              </a:lnSpc>
              <a:spcBef>
                <a:spcPts val="0"/>
              </a:spcBef>
              <a:spcAft>
                <a:spcPts val="0"/>
              </a:spcAft>
              <a:buClr>
                <a:schemeClr val="dk2"/>
              </a:buClr>
              <a:buSzPts val="750"/>
              <a:buNone/>
              <a:defRPr sz="750"/>
            </a:lvl4pPr>
            <a:lvl5pPr marL="2286000" lvl="4" indent="-228600" algn="l">
              <a:lnSpc>
                <a:spcPct val="266666"/>
              </a:lnSpc>
              <a:spcBef>
                <a:spcPts val="0"/>
              </a:spcBef>
              <a:spcAft>
                <a:spcPts val="0"/>
              </a:spcAft>
              <a:buClr>
                <a:schemeClr val="dk2"/>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612000" y="900000"/>
            <a:ext cx="7884000" cy="972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2"/>
              </a:buClr>
              <a:buSzPts val="3700"/>
              <a:buFont typeface="Arial"/>
              <a:buNone/>
              <a:defRPr sz="37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612000" y="2052000"/>
            <a:ext cx="7884000" cy="2628000"/>
          </a:xfrm>
          <a:prstGeom prst="rect">
            <a:avLst/>
          </a:prstGeom>
          <a:noFill/>
          <a:ln>
            <a:noFill/>
          </a:ln>
        </p:spPr>
        <p:txBody>
          <a:bodyPr spcFirstLastPara="1" wrap="square" lIns="0" tIns="0" rIns="0" bIns="0" anchor="t" anchorCtr="0">
            <a:noAutofit/>
          </a:bodyPr>
          <a:lstStyle>
            <a:lvl1pPr marL="457200" marR="0" lvl="0" indent="-336550" algn="l" rtl="0">
              <a:lnSpc>
                <a:spcPct val="117647"/>
              </a:lnSpc>
              <a:spcBef>
                <a:spcPts val="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1pPr>
            <a:lvl2pPr marL="914400" marR="0" lvl="1" indent="-336550" algn="l" rtl="0">
              <a:lnSpc>
                <a:spcPct val="117647"/>
              </a:lnSpc>
              <a:spcBef>
                <a:spcPts val="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2pPr>
            <a:lvl3pPr marL="1371600" marR="0" lvl="2" indent="-336550" algn="l" rtl="0">
              <a:lnSpc>
                <a:spcPct val="117647"/>
              </a:lnSpc>
              <a:spcBef>
                <a:spcPts val="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3pPr>
            <a:lvl4pPr marL="1828800" marR="0" lvl="3" indent="-336550" algn="l" rtl="0">
              <a:lnSpc>
                <a:spcPct val="117647"/>
              </a:lnSpc>
              <a:spcBef>
                <a:spcPts val="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4pPr>
            <a:lvl5pPr marL="2286000" marR="0" lvl="4" indent="-336550" algn="l" rtl="0">
              <a:lnSpc>
                <a:spcPct val="117647"/>
              </a:lnSpc>
              <a:spcBef>
                <a:spcPts val="0"/>
              </a:spcBef>
              <a:spcAft>
                <a:spcPts val="0"/>
              </a:spcAft>
              <a:buClr>
                <a:schemeClr val="dk2"/>
              </a:buClr>
              <a:buSzPts val="1700"/>
              <a:buFont typeface="Arial"/>
              <a:buChar char="•"/>
              <a:defRPr sz="1700" b="0" i="0" u="none" strike="noStrike" cap="none">
                <a:solidFill>
                  <a:schemeClr val="dk2"/>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30"/>
          <p:cNvSpPr txBox="1">
            <a:spLocks noGrp="1"/>
          </p:cNvSpPr>
          <p:nvPr>
            <p:ph type="dt" idx="10"/>
          </p:nvPr>
        </p:nvSpPr>
        <p:spPr>
          <a:xfrm>
            <a:off x="7056000" y="4788000"/>
            <a:ext cx="1440000" cy="1800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30"/>
          <p:cNvSpPr txBox="1">
            <a:spLocks noGrp="1"/>
          </p:cNvSpPr>
          <p:nvPr>
            <p:ph type="ftr" idx="11"/>
          </p:nvPr>
        </p:nvSpPr>
        <p:spPr>
          <a:xfrm>
            <a:off x="612000" y="4788000"/>
            <a:ext cx="3960000" cy="18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30"/>
          <p:cNvSpPr txBox="1">
            <a:spLocks noGrp="1"/>
          </p:cNvSpPr>
          <p:nvPr>
            <p:ph type="sldNum" idx="12"/>
          </p:nvPr>
        </p:nvSpPr>
        <p:spPr>
          <a:xfrm>
            <a:off x="8751600" y="4788000"/>
            <a:ext cx="392400" cy="180000"/>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900" b="0" i="0" u="none" strike="noStrike" cap="none">
                <a:solidFill>
                  <a:srgbClr val="888888"/>
                </a:solidFill>
                <a:latin typeface="Arial"/>
                <a:ea typeface="Arial"/>
                <a:cs typeface="Arial"/>
                <a:sym typeface="Arial"/>
              </a:defRPr>
            </a:lvl1pPr>
            <a:lvl2pPr marL="0" marR="0" lvl="1" indent="0" algn="l" rtl="0">
              <a:spcBef>
                <a:spcPts val="0"/>
              </a:spcBef>
              <a:buNone/>
              <a:defRPr sz="900" b="0" i="0" u="none" strike="noStrike" cap="none">
                <a:solidFill>
                  <a:srgbClr val="888888"/>
                </a:solidFill>
                <a:latin typeface="Arial"/>
                <a:ea typeface="Arial"/>
                <a:cs typeface="Arial"/>
                <a:sym typeface="Arial"/>
              </a:defRPr>
            </a:lvl2pPr>
            <a:lvl3pPr marL="0" marR="0" lvl="2" indent="0" algn="l" rtl="0">
              <a:spcBef>
                <a:spcPts val="0"/>
              </a:spcBef>
              <a:buNone/>
              <a:defRPr sz="900" b="0" i="0" u="none" strike="noStrike" cap="none">
                <a:solidFill>
                  <a:srgbClr val="888888"/>
                </a:solidFill>
                <a:latin typeface="Arial"/>
                <a:ea typeface="Arial"/>
                <a:cs typeface="Arial"/>
                <a:sym typeface="Arial"/>
              </a:defRPr>
            </a:lvl3pPr>
            <a:lvl4pPr marL="0" marR="0" lvl="3" indent="0" algn="l" rtl="0">
              <a:spcBef>
                <a:spcPts val="0"/>
              </a:spcBef>
              <a:buNone/>
              <a:defRPr sz="900" b="0" i="0" u="none" strike="noStrike" cap="none">
                <a:solidFill>
                  <a:srgbClr val="888888"/>
                </a:solidFill>
                <a:latin typeface="Arial"/>
                <a:ea typeface="Arial"/>
                <a:cs typeface="Arial"/>
                <a:sym typeface="Arial"/>
              </a:defRPr>
            </a:lvl4pPr>
            <a:lvl5pPr marL="0" marR="0" lvl="4" indent="0" algn="l" rtl="0">
              <a:spcBef>
                <a:spcPts val="0"/>
              </a:spcBef>
              <a:buNone/>
              <a:defRPr sz="900" b="0" i="0" u="none" strike="noStrike" cap="none">
                <a:solidFill>
                  <a:srgbClr val="888888"/>
                </a:solidFill>
                <a:latin typeface="Arial"/>
                <a:ea typeface="Arial"/>
                <a:cs typeface="Arial"/>
                <a:sym typeface="Arial"/>
              </a:defRPr>
            </a:lvl5pPr>
            <a:lvl6pPr marL="0" marR="0" lvl="5" indent="0" algn="l" rtl="0">
              <a:spcBef>
                <a:spcPts val="0"/>
              </a:spcBef>
              <a:buNone/>
              <a:defRPr sz="900" b="0" i="0" u="none" strike="noStrike" cap="none">
                <a:solidFill>
                  <a:srgbClr val="888888"/>
                </a:solidFill>
                <a:latin typeface="Arial"/>
                <a:ea typeface="Arial"/>
                <a:cs typeface="Arial"/>
                <a:sym typeface="Arial"/>
              </a:defRPr>
            </a:lvl6pPr>
            <a:lvl7pPr marL="0" marR="0" lvl="6" indent="0" algn="l" rtl="0">
              <a:spcBef>
                <a:spcPts val="0"/>
              </a:spcBef>
              <a:buNone/>
              <a:defRPr sz="900" b="0" i="0" u="none" strike="noStrike" cap="none">
                <a:solidFill>
                  <a:srgbClr val="888888"/>
                </a:solidFill>
                <a:latin typeface="Arial"/>
                <a:ea typeface="Arial"/>
                <a:cs typeface="Arial"/>
                <a:sym typeface="Arial"/>
              </a:defRPr>
            </a:lvl7pPr>
            <a:lvl8pPr marL="0" marR="0" lvl="7" indent="0" algn="l" rtl="0">
              <a:spcBef>
                <a:spcPts val="0"/>
              </a:spcBef>
              <a:buNone/>
              <a:defRPr sz="900" b="0" i="0" u="none" strike="noStrike" cap="none">
                <a:solidFill>
                  <a:srgbClr val="888888"/>
                </a:solidFill>
                <a:latin typeface="Arial"/>
                <a:ea typeface="Arial"/>
                <a:cs typeface="Arial"/>
                <a:sym typeface="Arial"/>
              </a:defRPr>
            </a:lvl8pPr>
            <a:lvl9pPr marL="0" marR="0" lvl="8" indent="0" algn="l" rtl="0">
              <a:spcBef>
                <a:spcPts val="0"/>
              </a:spcBef>
              <a:buNone/>
              <a:defRPr sz="9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nl-NL"/>
              <a:t>‹nr.›</a:t>
            </a:fld>
            <a:endParaRPr/>
          </a:p>
        </p:txBody>
      </p:sp>
      <p:sp>
        <p:nvSpPr>
          <p:cNvPr id="15" name="Google Shape;15;p30"/>
          <p:cNvSpPr txBox="1"/>
          <p:nvPr/>
        </p:nvSpPr>
        <p:spPr>
          <a:xfrm>
            <a:off x="8751600" y="396670"/>
            <a:ext cx="392400" cy="1670400"/>
          </a:xfrm>
          <a:prstGeom prst="rect">
            <a:avLst/>
          </a:prstGeom>
          <a:blipFill rotWithShape="1">
            <a:blip r:embed="rId18">
              <a:alphaModFix/>
            </a:blip>
            <a:stretch>
              <a:fillRect l="146" r="-145"/>
            </a:stretch>
          </a:blipFill>
          <a:ln>
            <a:noFill/>
          </a:ln>
        </p:spPr>
        <p:txBody>
          <a:bodyPr spcFirstLastPara="1" wrap="square" lIns="91425" tIns="45700" rIns="91425" bIns="45700" anchor="t" anchorCtr="0">
            <a:noAutofit/>
          </a:bodyPr>
          <a:lstStyle/>
          <a:p>
            <a:pPr marL="0" marR="0" lvl="0" indent="0" algn="l" rtl="0">
              <a:lnSpc>
                <a:spcPct val="166666"/>
              </a:lnSpc>
              <a:spcBef>
                <a:spcPts val="0"/>
              </a:spcBef>
              <a:spcAft>
                <a:spcPts val="0"/>
              </a:spcAft>
              <a:buClr>
                <a:schemeClr val="accent2"/>
              </a:buClr>
              <a:buSzPts val="1200"/>
              <a:buFont typeface="Arial"/>
              <a:buNone/>
            </a:pPr>
            <a:r>
              <a:rPr lang="nl-NL" sz="1200" b="0" i="0" u="none" strike="noStrike" cap="none">
                <a:solidFill>
                  <a:schemeClr val="accent2"/>
                </a:solidFill>
                <a:latin typeface="Arial"/>
                <a:ea typeface="Arial"/>
                <a:cs typeface="Arial"/>
                <a:sym typeface="Arial"/>
              </a:rPr>
              <a:t> </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vimeo.com/420647002?embedded=true&amp;source=vimeo_logo&amp;owner=80028167"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hyperlink" Target="https://www.roncallimavo.nl/leerlingen/overgangsnormen/" TargetMode="External"/><Relationship Id="rId4" Type="http://schemas.openxmlformats.org/officeDocument/2006/relationships/hyperlink" Target="https://www.roncallimavo.nl/media/qadjdxgu/schoolgids2020-2021.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hyperlink" Target="https://www.roncallimavo.nl/leerlingen/overgangsnormen/" TargetMode="External"/><Relationship Id="rId4" Type="http://schemas.openxmlformats.org/officeDocument/2006/relationships/hyperlink" Target="https://www.roncallimavo.nl/media/qadjdxgu/schoolgids2020-2021.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hyperlink" Target="https://www.roncallimavo.nl/leerlingen/overgangsnormen/" TargetMode="External"/><Relationship Id="rId5" Type="http://schemas.openxmlformats.org/officeDocument/2006/relationships/hyperlink" Target="https://www.roncallimavo.nl/media/qadjdxgu/schoolgids2020-2021.pdf" TargetMode="Externa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time_continue=2&amp;v=N3OR6rlvTo4&amp;feature=emb_logo"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hyperlink" Target="mailto:Gkruit@roncallimavo.nl"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hyperlink" Target="http://www.roncallimavo.nl/"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hyperlink" Target="mailto:rncipad@roncallimavo.nl" TargetMode="External"/><Relationship Id="rId4" Type="http://schemas.openxmlformats.org/officeDocument/2006/relationships/hyperlink" Target="mailto:ronca.mavo@roncallimavo.n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 name="Afbeelding 4" descr="Afbeelding met Menselijk gezicht, kleding, persoon, glimlach&#10;&#10;Automatisch gegenereerde beschrijving">
            <a:extLst>
              <a:ext uri="{FF2B5EF4-FFF2-40B4-BE49-F238E27FC236}">
                <a16:creationId xmlns:a16="http://schemas.microsoft.com/office/drawing/2014/main" id="{CFC108CF-9ADC-446F-2176-BBB92DEF7E74}"/>
              </a:ext>
            </a:extLst>
          </p:cNvPr>
          <p:cNvPicPr>
            <a:picLocks noChangeAspect="1"/>
          </p:cNvPicPr>
          <p:nvPr/>
        </p:nvPicPr>
        <p:blipFill rotWithShape="1">
          <a:blip r:embed="rId3"/>
          <a:srcRect l="15532" r="21801" b="-2"/>
          <a:stretch/>
        </p:blipFill>
        <p:spPr>
          <a:xfrm>
            <a:off x="4572000" y="10"/>
            <a:ext cx="4572000" cy="5143490"/>
          </a:xfrm>
          <a:prstGeom prst="rect">
            <a:avLst/>
          </a:prstGeom>
          <a:noFill/>
          <a:ln>
            <a:noFill/>
          </a:ln>
        </p:spPr>
      </p:pic>
      <p:sp>
        <p:nvSpPr>
          <p:cNvPr id="10" name="Title 2">
            <a:extLst>
              <a:ext uri="{FF2B5EF4-FFF2-40B4-BE49-F238E27FC236}">
                <a16:creationId xmlns:a16="http://schemas.microsoft.com/office/drawing/2014/main" id="{FB79B542-F0E0-326F-1A31-7649A959FF69}"/>
              </a:ext>
            </a:extLst>
          </p:cNvPr>
          <p:cNvSpPr>
            <a:spLocks noGrp="1"/>
          </p:cNvSpPr>
          <p:nvPr>
            <p:ph type="title"/>
          </p:nvPr>
        </p:nvSpPr>
        <p:spPr/>
        <p:txBody>
          <a:bodyPr/>
          <a:lstStyle/>
          <a:p>
            <a:r>
              <a:rPr lang="nl-NL" dirty="0"/>
              <a:t>Informatieavond</a:t>
            </a:r>
            <a:br>
              <a:rPr lang="nl-NL" dirty="0"/>
            </a:br>
            <a:r>
              <a:rPr lang="nl-NL" dirty="0"/>
              <a:t>Ouders</a:t>
            </a:r>
            <a:br>
              <a:rPr lang="nl-NL" dirty="0"/>
            </a:br>
            <a:r>
              <a:rPr lang="nl-NL" dirty="0"/>
              <a:t>Leerjaar 1</a:t>
            </a:r>
            <a:br>
              <a:rPr lang="en-US" dirty="0"/>
            </a:br>
            <a:endParaRPr lang="en-US"/>
          </a:p>
        </p:txBody>
      </p:sp>
      <p:sp>
        <p:nvSpPr>
          <p:cNvPr id="12" name="Text Placeholder 3">
            <a:extLst>
              <a:ext uri="{FF2B5EF4-FFF2-40B4-BE49-F238E27FC236}">
                <a16:creationId xmlns:a16="http://schemas.microsoft.com/office/drawing/2014/main" id="{904CD957-C7A5-CC1B-CFAC-DD34DF85E695}"/>
              </a:ext>
            </a:extLst>
          </p:cNvPr>
          <p:cNvSpPr>
            <a:spLocks noGrp="1"/>
          </p:cNvSpPr>
          <p:nvPr>
            <p:ph type="body" idx="1"/>
          </p:nvPr>
        </p:nvSpPr>
        <p:spPr>
          <a:xfrm>
            <a:off x="432000" y="3023841"/>
            <a:ext cx="3708000" cy="2268000"/>
          </a:xfrm>
        </p:spPr>
        <p:txBody>
          <a:bodyPr/>
          <a:lstStyle/>
          <a:p>
            <a:pPr marL="120650" indent="0">
              <a:buNone/>
            </a:pPr>
            <a:r>
              <a:rPr lang="nl-NL"/>
              <a:t>Dinsdag 5 september 2023</a:t>
            </a:r>
          </a:p>
        </p:txBody>
      </p:sp>
      <p:sp>
        <p:nvSpPr>
          <p:cNvPr id="14" name="Text Placeholder 4">
            <a:extLst>
              <a:ext uri="{FF2B5EF4-FFF2-40B4-BE49-F238E27FC236}">
                <a16:creationId xmlns:a16="http://schemas.microsoft.com/office/drawing/2014/main" id="{A699FC7A-4AEE-60ED-A34D-0E824DA42150}"/>
              </a:ext>
            </a:extLst>
          </p:cNvPr>
          <p:cNvSpPr>
            <a:spLocks noGrp="1"/>
          </p:cNvSpPr>
          <p:nvPr>
            <p:ph type="body" idx="3"/>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190B98-85E1-0AE9-5AE7-3C2596D583E9}"/>
              </a:ext>
            </a:extLst>
          </p:cNvPr>
          <p:cNvSpPr>
            <a:spLocks noGrp="1"/>
          </p:cNvSpPr>
          <p:nvPr>
            <p:ph type="title"/>
          </p:nvPr>
        </p:nvSpPr>
        <p:spPr/>
        <p:txBody>
          <a:bodyPr/>
          <a:lstStyle/>
          <a:p>
            <a:r>
              <a:rPr lang="nl-NL"/>
              <a:t>Mobiele telefoons</a:t>
            </a:r>
          </a:p>
        </p:txBody>
      </p:sp>
      <p:sp>
        <p:nvSpPr>
          <p:cNvPr id="3" name="Tijdelijke aanduiding voor tekst 2">
            <a:extLst>
              <a:ext uri="{FF2B5EF4-FFF2-40B4-BE49-F238E27FC236}">
                <a16:creationId xmlns:a16="http://schemas.microsoft.com/office/drawing/2014/main" id="{AD9A84E3-362D-2C3E-0BA3-18E7ED74B546}"/>
              </a:ext>
            </a:extLst>
          </p:cNvPr>
          <p:cNvSpPr>
            <a:spLocks noGrp="1"/>
          </p:cNvSpPr>
          <p:nvPr>
            <p:ph type="body" idx="1"/>
          </p:nvPr>
        </p:nvSpPr>
        <p:spPr/>
        <p:txBody>
          <a:bodyPr/>
          <a:lstStyle/>
          <a:p>
            <a:r>
              <a:rPr lang="nl-NL"/>
              <a:t>Niet toegestaan in het klaslokaal. </a:t>
            </a:r>
          </a:p>
          <a:p>
            <a:r>
              <a:rPr lang="nl-NL"/>
              <a:t>Telefoons tijdens de les opbergen in het kluisje.</a:t>
            </a:r>
          </a:p>
          <a:p>
            <a:r>
              <a:rPr lang="nl-NL"/>
              <a:t>Ziet een docent een telefoon in de les, dan wordt de telefoon ingenomen.</a:t>
            </a:r>
          </a:p>
          <a:p>
            <a:r>
              <a:rPr lang="nl-NL"/>
              <a:t>De leerling kan de telefoon vervolgens om 16.00 uur ophalen bij de </a:t>
            </a:r>
            <a:r>
              <a:rPr lang="nl-NL" err="1"/>
              <a:t>dagcoördinator</a:t>
            </a:r>
            <a:r>
              <a:rPr lang="nl-NL"/>
              <a:t>. </a:t>
            </a:r>
          </a:p>
        </p:txBody>
      </p:sp>
    </p:spTree>
    <p:extLst>
      <p:ext uri="{BB962C8B-B14F-4D97-AF65-F5344CB8AC3E}">
        <p14:creationId xmlns:p14="http://schemas.microsoft.com/office/powerpoint/2010/main" val="2699983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10"/>
          <p:cNvSpPr txBox="1">
            <a:spLocks noGrp="1"/>
          </p:cNvSpPr>
          <p:nvPr>
            <p:ph type="title"/>
          </p:nvPr>
        </p:nvSpPr>
        <p:spPr>
          <a:xfrm>
            <a:off x="622475" y="343650"/>
            <a:ext cx="6300000" cy="1173600"/>
          </a:xfrm>
          <a:prstGeom prst="rect">
            <a:avLst/>
          </a:prstGeom>
          <a:noFill/>
          <a:ln>
            <a:noFill/>
          </a:ln>
        </p:spPr>
        <p:txBody>
          <a:bodyPr spcFirstLastPara="1" wrap="square" lIns="0" tIns="0" rIns="0" bIns="0" anchor="t" anchorCtr="0">
            <a:noAutofit/>
          </a:bodyPr>
          <a:lstStyle/>
          <a:p>
            <a:pPr marL="0" lvl="0" indent="0" algn="l" rtl="0">
              <a:lnSpc>
                <a:spcPct val="110697"/>
              </a:lnSpc>
              <a:spcBef>
                <a:spcPts val="0"/>
              </a:spcBef>
              <a:spcAft>
                <a:spcPts val="0"/>
              </a:spcAft>
              <a:buClr>
                <a:schemeClr val="dk2"/>
              </a:buClr>
              <a:buSzPts val="4300"/>
              <a:buFont typeface="Arial"/>
              <a:buNone/>
            </a:pPr>
            <a:r>
              <a:rPr lang="nl-NL">
                <a:solidFill>
                  <a:srgbClr val="8068FF"/>
                </a:solidFill>
              </a:rPr>
              <a:t>Inhalen</a:t>
            </a:r>
            <a:r>
              <a:rPr lang="nl-NL"/>
              <a:t> gemiste toetsen</a:t>
            </a:r>
            <a:endParaRPr/>
          </a:p>
        </p:txBody>
      </p:sp>
      <p:sp>
        <p:nvSpPr>
          <p:cNvPr id="566" name="Google Shape;566;p10"/>
          <p:cNvSpPr/>
          <p:nvPr/>
        </p:nvSpPr>
        <p:spPr>
          <a:xfrm>
            <a:off x="480595" y="1606810"/>
            <a:ext cx="7180500" cy="2596824"/>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accent1"/>
              </a:buClr>
              <a:buSzPts val="2403"/>
              <a:buFont typeface="Courier New"/>
              <a:buChar char="o"/>
            </a:pPr>
            <a:r>
              <a:rPr lang="nl-NL" sz="1350" b="0" i="0" u="none" strike="noStrike" cap="none">
                <a:solidFill>
                  <a:schemeClr val="dk2"/>
                </a:solidFill>
                <a:latin typeface="Arial"/>
                <a:ea typeface="Arial"/>
                <a:cs typeface="Arial"/>
                <a:sym typeface="Arial"/>
              </a:rPr>
              <a:t>Leerlingen kunnen gebruik maken van inhaalmoment op dinsdagmiddag.</a:t>
            </a:r>
            <a:endParaRPr/>
          </a:p>
          <a:p>
            <a:pPr marL="457200" marR="0" lvl="0" indent="-457200" algn="l" rtl="0">
              <a:lnSpc>
                <a:spcPct val="150000"/>
              </a:lnSpc>
              <a:spcBef>
                <a:spcPts val="0"/>
              </a:spcBef>
              <a:spcAft>
                <a:spcPts val="0"/>
              </a:spcAft>
              <a:buClr>
                <a:schemeClr val="accent1"/>
              </a:buClr>
              <a:buSzPts val="2403"/>
              <a:buFont typeface="Courier New"/>
              <a:buChar char="o"/>
            </a:pPr>
            <a:r>
              <a:rPr lang="nl-NL" sz="1350" b="0" i="0" u="none" strike="noStrike" cap="none">
                <a:solidFill>
                  <a:schemeClr val="dk2"/>
                </a:solidFill>
                <a:latin typeface="Arial"/>
                <a:ea typeface="Arial"/>
                <a:cs typeface="Arial"/>
                <a:sym typeface="Arial"/>
              </a:rPr>
              <a:t>Inhalen: binnen de periode, streven is eerst mogelijke dinsdag.</a:t>
            </a:r>
            <a:endParaRPr/>
          </a:p>
          <a:p>
            <a:pPr marL="457200" marR="0" lvl="0" indent="-457200" algn="l" rtl="0">
              <a:lnSpc>
                <a:spcPct val="150000"/>
              </a:lnSpc>
              <a:spcBef>
                <a:spcPts val="0"/>
              </a:spcBef>
              <a:spcAft>
                <a:spcPts val="0"/>
              </a:spcAft>
              <a:buClr>
                <a:schemeClr val="accent1"/>
              </a:buClr>
              <a:buSzPts val="2403"/>
              <a:buFont typeface="Courier New"/>
              <a:buChar char="o"/>
            </a:pPr>
            <a:r>
              <a:rPr lang="nl-NL" sz="1350" b="0" i="0" u="none" strike="noStrike" cap="none">
                <a:solidFill>
                  <a:schemeClr val="dk2"/>
                </a:solidFill>
                <a:latin typeface="Arial"/>
                <a:ea typeface="Arial"/>
                <a:cs typeface="Arial"/>
                <a:sym typeface="Arial"/>
              </a:rPr>
              <a:t>Zelfstandigheid leerling: Leerlingen maken een afspraak met de inhaaldocent om het werk binnen </a:t>
            </a:r>
            <a:r>
              <a:rPr lang="nl-NL" sz="1350">
                <a:solidFill>
                  <a:schemeClr val="dk2"/>
                </a:solidFill>
              </a:rPr>
              <a:t>tien dagen </a:t>
            </a:r>
            <a:r>
              <a:rPr lang="nl-NL" sz="1350" b="0" i="0" u="none" strike="noStrike" cap="none">
                <a:solidFill>
                  <a:schemeClr val="dk2"/>
                </a:solidFill>
                <a:latin typeface="Arial"/>
                <a:ea typeface="Arial"/>
                <a:cs typeface="Arial"/>
                <a:sym typeface="Arial"/>
              </a:rPr>
              <a:t>in te halen. </a:t>
            </a:r>
            <a:endParaRPr/>
          </a:p>
          <a:p>
            <a:pPr marL="457200" marR="0" lvl="0" indent="-457200" algn="l" rtl="0">
              <a:lnSpc>
                <a:spcPct val="150000"/>
              </a:lnSpc>
              <a:spcBef>
                <a:spcPts val="0"/>
              </a:spcBef>
              <a:spcAft>
                <a:spcPts val="0"/>
              </a:spcAft>
              <a:buClr>
                <a:schemeClr val="accent1"/>
              </a:buClr>
              <a:buSzPts val="2403"/>
              <a:buFont typeface="Courier New"/>
              <a:buChar char="o"/>
            </a:pPr>
            <a:r>
              <a:rPr lang="nl-NL" sz="1350" b="0" i="0" u="none" strike="noStrike" cap="none">
                <a:solidFill>
                  <a:schemeClr val="dk2"/>
                </a:solidFill>
                <a:latin typeface="Arial"/>
                <a:ea typeface="Arial"/>
                <a:cs typeface="Arial"/>
                <a:sym typeface="Arial"/>
              </a:rPr>
              <a:t>Bij het te laat inhalen of niet nakomen van afspraken wordt er een 1.0 ingevoerd als definitief cijfer</a:t>
            </a:r>
            <a:r>
              <a:rPr lang="nl-NL" sz="1350">
                <a:solidFill>
                  <a:schemeClr val="dk2"/>
                </a:solidFill>
              </a:rPr>
              <a:t> (ouders worden daar altijd van op de hoogte gesteld). </a:t>
            </a:r>
          </a:p>
          <a:p>
            <a:pPr marR="0" lvl="0" algn="l" rtl="0">
              <a:lnSpc>
                <a:spcPct val="150000"/>
              </a:lnSpc>
              <a:spcBef>
                <a:spcPts val="0"/>
              </a:spcBef>
              <a:spcAft>
                <a:spcPts val="0"/>
              </a:spcAft>
              <a:buClr>
                <a:schemeClr val="accent1"/>
              </a:buClr>
              <a:buSzPts val="2403"/>
            </a:pPr>
            <a:endParaRPr lang="nl-NL" sz="1350">
              <a:solidFill>
                <a:schemeClr val="dk2"/>
              </a:solidFill>
            </a:endParaRPr>
          </a:p>
          <a:p>
            <a:pPr marL="457200" marR="0" lvl="0" indent="-457200" algn="l" rtl="0">
              <a:lnSpc>
                <a:spcPct val="150000"/>
              </a:lnSpc>
              <a:spcBef>
                <a:spcPts val="0"/>
              </a:spcBef>
              <a:spcAft>
                <a:spcPts val="0"/>
              </a:spcAft>
              <a:buClr>
                <a:schemeClr val="accent1"/>
              </a:buClr>
              <a:buSzPts val="2403"/>
              <a:buFont typeface="Courier New"/>
              <a:buChar char="o"/>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11"/>
          <p:cNvSpPr/>
          <p:nvPr/>
        </p:nvSpPr>
        <p:spPr>
          <a:xfrm>
            <a:off x="1281728" y="1870017"/>
            <a:ext cx="6171695" cy="2700699"/>
          </a:xfrm>
          <a:prstGeom prst="rect">
            <a:avLst/>
          </a:prstGeom>
          <a:solidFill>
            <a:schemeClr val="bg1"/>
          </a:solidFill>
          <a:ln>
            <a:noFill/>
          </a:ln>
        </p:spPr>
        <p:txBody>
          <a:bodyPr spcFirstLastPara="1" wrap="square" lIns="91425" tIns="45700" rIns="91425" bIns="45700" anchor="t" anchorCtr="0">
            <a:spAutoFit/>
          </a:bodyPr>
          <a:lstStyle/>
          <a:p>
            <a:pPr marL="285750" marR="0" lvl="0" indent="-196850" algn="l" rtl="0">
              <a:spcBef>
                <a:spcPts val="0"/>
              </a:spcBef>
              <a:spcAft>
                <a:spcPts val="0"/>
              </a:spcAft>
              <a:buClr>
                <a:schemeClr val="dk1"/>
              </a:buClr>
              <a:buSzPts val="1400"/>
              <a:buFont typeface="Arial"/>
              <a:buNone/>
            </a:pPr>
            <a:endParaRPr sz="1400" b="0" i="0" u="none" strike="noStrike" cap="none">
              <a:solidFill>
                <a:srgbClr val="8068FF"/>
              </a:solidFill>
              <a:latin typeface="Arial"/>
              <a:ea typeface="Arial"/>
              <a:cs typeface="Arial"/>
              <a:sym typeface="Arial"/>
            </a:endParaRPr>
          </a:p>
          <a:p>
            <a:pPr marR="0" lvl="0" algn="l" rtl="0">
              <a:spcBef>
                <a:spcPts val="0"/>
              </a:spcBef>
              <a:spcAft>
                <a:spcPts val="0"/>
              </a:spcAft>
              <a:buClr>
                <a:schemeClr val="dk1"/>
              </a:buClr>
              <a:buSzPts val="1600"/>
            </a:pPr>
            <a:r>
              <a:rPr lang="nl-NL" sz="1600" b="0" i="0" u="none" strike="noStrike" cap="none">
                <a:solidFill>
                  <a:srgbClr val="8068FF"/>
                </a:solidFill>
                <a:latin typeface="Arial"/>
                <a:ea typeface="Arial"/>
                <a:cs typeface="Arial"/>
                <a:sym typeface="Arial"/>
              </a:rPr>
              <a:t>Inloggen met unieke code</a:t>
            </a:r>
            <a:r>
              <a:rPr lang="nl-NL" sz="1600">
                <a:solidFill>
                  <a:srgbClr val="8068FF"/>
                </a:solidFill>
              </a:rPr>
              <a:t>. </a:t>
            </a:r>
            <a:br>
              <a:rPr lang="nl-NL" sz="1600" b="0" i="0" u="none" strike="noStrike" cap="none">
                <a:solidFill>
                  <a:srgbClr val="8068FF"/>
                </a:solidFill>
                <a:latin typeface="Arial"/>
                <a:ea typeface="Arial"/>
                <a:cs typeface="Arial"/>
                <a:sym typeface="Arial"/>
              </a:rPr>
            </a:br>
            <a:endParaRPr sz="1600" b="0" i="0" u="none" strike="noStrike" cap="none">
              <a:solidFill>
                <a:srgbClr val="8068FF"/>
              </a:solidFill>
              <a:latin typeface="Arial"/>
              <a:ea typeface="Arial"/>
              <a:cs typeface="Arial"/>
              <a:sym typeface="Arial"/>
            </a:endParaRPr>
          </a:p>
          <a:p>
            <a:pPr marR="0" lvl="0" algn="l" rtl="0">
              <a:spcBef>
                <a:spcPts val="0"/>
              </a:spcBef>
              <a:spcAft>
                <a:spcPts val="0"/>
              </a:spcAft>
              <a:buClr>
                <a:schemeClr val="dk1"/>
              </a:buClr>
              <a:buSzPts val="1600"/>
            </a:pPr>
            <a:r>
              <a:rPr lang="nl-NL" sz="1600" b="0" i="0" u="none" strike="noStrike" cap="none">
                <a:solidFill>
                  <a:srgbClr val="8068FF"/>
                </a:solidFill>
                <a:latin typeface="Arial"/>
                <a:ea typeface="Arial"/>
                <a:cs typeface="Arial"/>
                <a:sym typeface="Arial"/>
              </a:rPr>
              <a:t>Naast de aanwezigheid en cijfers kan u daar ook persoonlijke berichten op ontvangen en inschrijven voor ouderavonden.</a:t>
            </a:r>
          </a:p>
          <a:p>
            <a:pPr marL="285750" marR="0" lvl="0" indent="-285750" algn="l" rtl="0">
              <a:spcBef>
                <a:spcPts val="0"/>
              </a:spcBef>
              <a:spcAft>
                <a:spcPts val="0"/>
              </a:spcAft>
              <a:buClr>
                <a:schemeClr val="dk1"/>
              </a:buClr>
              <a:buSzPts val="1600"/>
              <a:buFont typeface="Arial"/>
              <a:buChar char="-"/>
            </a:pPr>
            <a:endParaRPr lang="nl-NL" sz="1600">
              <a:solidFill>
                <a:srgbClr val="8068FF"/>
              </a:solidFill>
            </a:endParaRPr>
          </a:p>
          <a:p>
            <a:pPr marL="285750" marR="0" lvl="0" indent="-285750" algn="l" rtl="0">
              <a:spcBef>
                <a:spcPts val="0"/>
              </a:spcBef>
              <a:spcAft>
                <a:spcPts val="0"/>
              </a:spcAft>
              <a:buClr>
                <a:schemeClr val="dk1"/>
              </a:buClr>
              <a:buSzPts val="1600"/>
              <a:buFont typeface="Arial"/>
              <a:buChar char="-"/>
            </a:pPr>
            <a:endParaRPr>
              <a:solidFill>
                <a:srgbClr val="8068FF"/>
              </a:solidFill>
            </a:endParaRPr>
          </a:p>
          <a:p>
            <a:pPr marL="0" marR="0" lvl="0" indent="0" algn="l" rtl="0">
              <a:spcBef>
                <a:spcPts val="0"/>
              </a:spcBef>
              <a:spcAft>
                <a:spcPts val="0"/>
              </a:spcAft>
              <a:buNone/>
            </a:pPr>
            <a:br>
              <a:rPr lang="nl-NL" sz="1600" b="0" i="0" u="none" strike="noStrike" cap="none">
                <a:solidFill>
                  <a:srgbClr val="8068FF"/>
                </a:solidFill>
                <a:latin typeface="Arial"/>
                <a:ea typeface="Arial"/>
                <a:cs typeface="Arial"/>
                <a:sym typeface="Arial"/>
              </a:rPr>
            </a:br>
            <a:br>
              <a:rPr lang="nl-NL" sz="1600" b="0" i="0" u="none" strike="noStrike" cap="none">
                <a:solidFill>
                  <a:srgbClr val="8068FF"/>
                </a:solidFill>
                <a:latin typeface="Arial"/>
                <a:ea typeface="Arial"/>
                <a:cs typeface="Arial"/>
                <a:sym typeface="Arial"/>
              </a:rPr>
            </a:br>
            <a:endParaRPr sz="1600">
              <a:solidFill>
                <a:srgbClr val="8068FF"/>
              </a:solidFill>
              <a:latin typeface="Arial"/>
              <a:ea typeface="Arial"/>
              <a:cs typeface="Arial"/>
              <a:sym typeface="Arial"/>
            </a:endParaRPr>
          </a:p>
          <a:p>
            <a:pPr marL="0" marR="0" lvl="0" indent="0" algn="l" rtl="0">
              <a:spcBef>
                <a:spcPts val="0"/>
              </a:spcBef>
              <a:spcAft>
                <a:spcPts val="0"/>
              </a:spcAft>
              <a:buNone/>
            </a:pPr>
            <a:endParaRPr sz="1350">
              <a:solidFill>
                <a:schemeClr val="dk1"/>
              </a:solidFill>
              <a:latin typeface="Arial"/>
              <a:ea typeface="Arial"/>
              <a:cs typeface="Arial"/>
              <a:sym typeface="Arial"/>
            </a:endParaRPr>
          </a:p>
        </p:txBody>
      </p:sp>
      <p:sp>
        <p:nvSpPr>
          <p:cNvPr id="572" name="Google Shape;572;p11"/>
          <p:cNvSpPr/>
          <p:nvPr/>
        </p:nvSpPr>
        <p:spPr>
          <a:xfrm>
            <a:off x="1366789" y="720499"/>
            <a:ext cx="4757564" cy="646331"/>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3600">
                <a:solidFill>
                  <a:srgbClr val="8068FF"/>
                </a:solidFill>
                <a:latin typeface="Arial"/>
                <a:ea typeface="Arial"/>
                <a:cs typeface="Arial"/>
                <a:sym typeface="Arial"/>
              </a:rPr>
              <a:t>Magister voor ouders</a:t>
            </a:r>
            <a:endParaRPr>
              <a:solidFill>
                <a:srgbClr val="8068FF"/>
              </a:solidFill>
            </a:endParaRPr>
          </a:p>
        </p:txBody>
      </p:sp>
      <p:sp>
        <p:nvSpPr>
          <p:cNvPr id="573" name="Google Shape;573;p11">
            <a:hlinkClick r:id="rId3"/>
          </p:cNvPr>
          <p:cNvSpPr txBox="1"/>
          <p:nvPr/>
        </p:nvSpPr>
        <p:spPr>
          <a:xfrm>
            <a:off x="1664498" y="3370519"/>
            <a:ext cx="2796363"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350" u="sng">
                <a:solidFill>
                  <a:schemeClr val="bg1"/>
                </a:solidFill>
                <a:latin typeface="Arial"/>
                <a:ea typeface="Arial"/>
                <a:cs typeface="Arial"/>
                <a:sym typeface="Arial"/>
                <a:hlinkClick r:id="rId3">
                  <a:extLst>
                    <a:ext uri="{A12FA001-AC4F-418D-AE19-62706E023703}">
                      <ahyp:hlinkClr xmlns:ahyp="http://schemas.microsoft.com/office/drawing/2018/hyperlinkcolor" val="tx"/>
                    </a:ext>
                  </a:extLst>
                </a:hlinkClick>
              </a:rPr>
              <a:t>Link video</a:t>
            </a:r>
            <a:endParaRPr sz="1350">
              <a:solidFill>
                <a:schemeClr val="bg1"/>
              </a:solidFill>
              <a:latin typeface="Arial"/>
              <a:ea typeface="Arial"/>
              <a:cs typeface="Arial"/>
              <a:sym typeface="Arial"/>
            </a:endParaRPr>
          </a:p>
        </p:txBody>
      </p:sp>
      <p:pic>
        <p:nvPicPr>
          <p:cNvPr id="574" name="Google Shape;574;p11"/>
          <p:cNvPicPr preferRelativeResize="0"/>
          <p:nvPr/>
        </p:nvPicPr>
        <p:blipFill rotWithShape="1">
          <a:blip r:embed="rId4">
            <a:alphaModFix/>
          </a:blip>
          <a:srcRect/>
          <a:stretch/>
        </p:blipFill>
        <p:spPr>
          <a:xfrm>
            <a:off x="6241312" y="3555191"/>
            <a:ext cx="2249671" cy="124481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A969004-72BF-BFB3-B1A7-03AF934060F3}"/>
              </a:ext>
            </a:extLst>
          </p:cNvPr>
          <p:cNvSpPr txBox="1"/>
          <p:nvPr/>
        </p:nvSpPr>
        <p:spPr>
          <a:xfrm>
            <a:off x="654977" y="346752"/>
            <a:ext cx="76285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2400" b="1">
                <a:solidFill>
                  <a:srgbClr val="8068FF"/>
                </a:solidFill>
              </a:rPr>
              <a:t>Ouderavonden</a:t>
            </a:r>
            <a:endParaRPr lang="nl-NL" b="1"/>
          </a:p>
        </p:txBody>
      </p:sp>
      <p:sp>
        <p:nvSpPr>
          <p:cNvPr id="3" name="Tekstvak 2">
            <a:extLst>
              <a:ext uri="{FF2B5EF4-FFF2-40B4-BE49-F238E27FC236}">
                <a16:creationId xmlns:a16="http://schemas.microsoft.com/office/drawing/2014/main" id="{2D3AB1FD-56F2-2D14-977C-6F86477DBA66}"/>
              </a:ext>
            </a:extLst>
          </p:cNvPr>
          <p:cNvSpPr txBox="1"/>
          <p:nvPr/>
        </p:nvSpPr>
        <p:spPr>
          <a:xfrm>
            <a:off x="738455" y="1065943"/>
            <a:ext cx="7095589"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har char="•"/>
            </a:pPr>
            <a:r>
              <a:rPr lang="nl-NL" sz="2000">
                <a:solidFill>
                  <a:srgbClr val="8068FF"/>
                </a:solidFill>
              </a:rPr>
              <a:t>Maandag 20-11-2023</a:t>
            </a:r>
          </a:p>
          <a:p>
            <a:pPr marL="342900" indent="-342900">
              <a:buChar char="•"/>
            </a:pPr>
            <a:endParaRPr lang="nl-NL" sz="2000">
              <a:solidFill>
                <a:srgbClr val="8068FF"/>
              </a:solidFill>
            </a:endParaRPr>
          </a:p>
          <a:p>
            <a:pPr marL="342900" indent="-342900">
              <a:buChar char="•"/>
            </a:pPr>
            <a:r>
              <a:rPr lang="nl-NL" sz="2000">
                <a:solidFill>
                  <a:srgbClr val="8068FF"/>
                </a:solidFill>
              </a:rPr>
              <a:t>Donderdag 14-03-2024</a:t>
            </a:r>
          </a:p>
          <a:p>
            <a:pPr marL="342900" indent="-342900">
              <a:buChar char="•"/>
            </a:pPr>
            <a:endParaRPr lang="nl-NL" sz="2000">
              <a:solidFill>
                <a:srgbClr val="8068FF"/>
              </a:solidFill>
            </a:endParaRPr>
          </a:p>
          <a:p>
            <a:endParaRPr lang="nl-NL" sz="2000">
              <a:solidFill>
                <a:srgbClr val="8068FF"/>
              </a:solidFill>
            </a:endParaRPr>
          </a:p>
          <a:p>
            <a:r>
              <a:rPr lang="nl-NL" sz="1800">
                <a:solidFill>
                  <a:srgbClr val="8068FF"/>
                </a:solidFill>
              </a:rPr>
              <a:t>10- minutengesprekken met een vakdocent naar keuze, of met de mentor. </a:t>
            </a:r>
          </a:p>
          <a:p>
            <a:endParaRPr lang="nl-NL" sz="1800">
              <a:solidFill>
                <a:srgbClr val="8068FF"/>
              </a:solidFill>
            </a:endParaRPr>
          </a:p>
          <a:p>
            <a:r>
              <a:rPr lang="nl-NL" sz="1800">
                <a:solidFill>
                  <a:srgbClr val="8068FF"/>
                </a:solidFill>
              </a:rPr>
              <a:t>De gesprekken zijn met de leerling, docent en ouder.</a:t>
            </a:r>
            <a:endParaRPr lang="nl-NL" sz="2000">
              <a:solidFill>
                <a:srgbClr val="8068FF"/>
              </a:solidFill>
            </a:endParaRPr>
          </a:p>
        </p:txBody>
      </p:sp>
    </p:spTree>
    <p:extLst>
      <p:ext uri="{BB962C8B-B14F-4D97-AF65-F5344CB8AC3E}">
        <p14:creationId xmlns:p14="http://schemas.microsoft.com/office/powerpoint/2010/main" val="1396437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86" name="Google Shape;586;p12"/>
          <p:cNvSpPr txBox="1"/>
          <p:nvPr/>
        </p:nvSpPr>
        <p:spPr>
          <a:xfrm>
            <a:off x="6633275" y="226275"/>
            <a:ext cx="2248800" cy="44562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1350"/>
              <a:buFont typeface="Arial"/>
              <a:buAutoNum type="arabicPeriod"/>
            </a:pPr>
            <a:r>
              <a:rPr lang="nl-NL" sz="1350">
                <a:solidFill>
                  <a:schemeClr val="lt1"/>
                </a:solidFill>
                <a:latin typeface="Arial"/>
                <a:ea typeface="Arial"/>
                <a:cs typeface="Arial"/>
                <a:sym typeface="Arial"/>
              </a:rPr>
              <a:t>Icoontje om via de website in te loggen op Magister.</a:t>
            </a:r>
            <a:br>
              <a:rPr lang="nl-NL" sz="1350">
                <a:solidFill>
                  <a:schemeClr val="lt1"/>
                </a:solidFill>
                <a:latin typeface="Arial"/>
                <a:ea typeface="Arial"/>
                <a:cs typeface="Arial"/>
                <a:sym typeface="Arial"/>
              </a:rPr>
            </a:br>
            <a:r>
              <a:rPr lang="nl-NL" sz="1350">
                <a:solidFill>
                  <a:schemeClr val="lt1"/>
                </a:solidFill>
                <a:latin typeface="Arial"/>
                <a:ea typeface="Arial"/>
                <a:cs typeface="Arial"/>
                <a:sym typeface="Arial"/>
              </a:rPr>
              <a:t>U kunt ook de app downloaden. </a:t>
            </a:r>
            <a:endParaRPr/>
          </a:p>
          <a:p>
            <a:pPr marL="342900" marR="0" lvl="0" indent="-342900" algn="l" rtl="0">
              <a:spcBef>
                <a:spcPts val="0"/>
              </a:spcBef>
              <a:spcAft>
                <a:spcPts val="0"/>
              </a:spcAft>
              <a:buClr>
                <a:schemeClr val="lt1"/>
              </a:buClr>
              <a:buSzPts val="1350"/>
              <a:buFont typeface="Arial"/>
              <a:buAutoNum type="arabicPeriod"/>
            </a:pPr>
            <a:r>
              <a:rPr lang="nl-NL" sz="1350">
                <a:solidFill>
                  <a:schemeClr val="lt1"/>
                </a:solidFill>
                <a:latin typeface="Arial"/>
                <a:ea typeface="Arial"/>
                <a:cs typeface="Arial"/>
                <a:sym typeface="Arial"/>
              </a:rPr>
              <a:t>Hier kunt de handleiding van Magister vinden</a:t>
            </a:r>
            <a:endParaRPr/>
          </a:p>
          <a:p>
            <a:pPr marL="342900" marR="0" lvl="0" indent="-342900" algn="l" rtl="0">
              <a:spcBef>
                <a:spcPts val="0"/>
              </a:spcBef>
              <a:spcAft>
                <a:spcPts val="0"/>
              </a:spcAft>
              <a:buClr>
                <a:schemeClr val="lt1"/>
              </a:buClr>
              <a:buSzPts val="1350"/>
              <a:buFont typeface="Arial"/>
              <a:buAutoNum type="arabicPeriod"/>
            </a:pPr>
            <a:r>
              <a:rPr lang="nl-NL" sz="1350">
                <a:solidFill>
                  <a:schemeClr val="lt1"/>
                </a:solidFill>
                <a:latin typeface="Arial"/>
                <a:ea typeface="Arial"/>
                <a:cs typeface="Arial"/>
                <a:sym typeface="Arial"/>
              </a:rPr>
              <a:t>Uitgelicht: hier vindt u de nieuwsitems (blog)</a:t>
            </a:r>
            <a:endParaRPr/>
          </a:p>
          <a:p>
            <a:pPr marL="342900" marR="0" lvl="0" indent="-342900" algn="l" rtl="0">
              <a:spcBef>
                <a:spcPts val="0"/>
              </a:spcBef>
              <a:spcAft>
                <a:spcPts val="0"/>
              </a:spcAft>
              <a:buClr>
                <a:schemeClr val="lt1"/>
              </a:buClr>
              <a:buSzPts val="1350"/>
              <a:buFont typeface="Arial"/>
              <a:buAutoNum type="arabicPeriod"/>
            </a:pPr>
            <a:r>
              <a:rPr lang="nl-NL" sz="1350">
                <a:solidFill>
                  <a:schemeClr val="lt1"/>
                </a:solidFill>
                <a:latin typeface="Arial"/>
                <a:ea typeface="Arial"/>
                <a:cs typeface="Arial"/>
                <a:sym typeface="Arial"/>
              </a:rPr>
              <a:t>Iedere maand ontvangt per mail de nieuwsbrief. Deze kunt u ook op de website nalezen</a:t>
            </a:r>
            <a:endParaRPr/>
          </a:p>
          <a:p>
            <a:pPr marL="342900" marR="0" lvl="0" indent="-342900" algn="l" rtl="0">
              <a:spcBef>
                <a:spcPts val="0"/>
              </a:spcBef>
              <a:spcAft>
                <a:spcPts val="0"/>
              </a:spcAft>
              <a:buClr>
                <a:schemeClr val="lt1"/>
              </a:buClr>
              <a:buSzPts val="1350"/>
              <a:buFont typeface="Arial"/>
              <a:buAutoNum type="arabicPeriod"/>
            </a:pPr>
            <a:r>
              <a:rPr lang="nl-NL" sz="1350">
                <a:solidFill>
                  <a:schemeClr val="lt1"/>
                </a:solidFill>
                <a:latin typeface="Arial"/>
                <a:ea typeface="Arial"/>
                <a:cs typeface="Arial"/>
                <a:sym typeface="Arial"/>
              </a:rPr>
              <a:t>In de schoolgids vindt u </a:t>
            </a:r>
            <a:r>
              <a:rPr lang="nl-NL" sz="1350" b="1" u="sng">
                <a:solidFill>
                  <a:schemeClr val="lt1"/>
                </a:solidFill>
                <a:latin typeface="Arial"/>
                <a:ea typeface="Arial"/>
                <a:cs typeface="Arial"/>
                <a:sym typeface="Arial"/>
              </a:rPr>
              <a:t>alle </a:t>
            </a:r>
            <a:r>
              <a:rPr lang="nl-NL" sz="1350">
                <a:solidFill>
                  <a:schemeClr val="lt1"/>
                </a:solidFill>
                <a:latin typeface="Arial"/>
                <a:ea typeface="Arial"/>
                <a:cs typeface="Arial"/>
                <a:sym typeface="Arial"/>
              </a:rPr>
              <a:t>informatie over de school. De wet stelt een aantal onderwerpen verplicht in dat document.</a:t>
            </a:r>
            <a:r>
              <a:rPr lang="nl-NL" sz="1350">
                <a:solidFill>
                  <a:schemeClr val="dk1"/>
                </a:solidFill>
                <a:latin typeface="Arial"/>
                <a:ea typeface="Arial"/>
                <a:cs typeface="Arial"/>
                <a:sym typeface="Arial"/>
              </a:rPr>
              <a:t> </a:t>
            </a:r>
            <a:endParaRPr/>
          </a:p>
        </p:txBody>
      </p:sp>
      <p:sp>
        <p:nvSpPr>
          <p:cNvPr id="589" name="Google Shape;589;p12"/>
          <p:cNvSpPr txBox="1"/>
          <p:nvPr/>
        </p:nvSpPr>
        <p:spPr>
          <a:xfrm>
            <a:off x="5444950" y="3933617"/>
            <a:ext cx="27122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800" b="1">
                <a:solidFill>
                  <a:srgbClr val="FF0000"/>
                </a:solidFill>
                <a:latin typeface="Arial"/>
                <a:ea typeface="Arial"/>
                <a:cs typeface="Arial"/>
                <a:sym typeface="Arial"/>
              </a:rPr>
              <a:t>3.</a:t>
            </a:r>
            <a:endParaRPr sz="800">
              <a:solidFill>
                <a:srgbClr val="FF0000"/>
              </a:solidFill>
              <a:latin typeface="Arial"/>
              <a:ea typeface="Arial"/>
              <a:cs typeface="Arial"/>
              <a:sym typeface="Arial"/>
            </a:endParaRPr>
          </a:p>
        </p:txBody>
      </p:sp>
      <p:pic>
        <p:nvPicPr>
          <p:cNvPr id="3" name="Afbeelding 2">
            <a:extLst>
              <a:ext uri="{FF2B5EF4-FFF2-40B4-BE49-F238E27FC236}">
                <a16:creationId xmlns:a16="http://schemas.microsoft.com/office/drawing/2014/main" id="{7491683C-DA6D-3493-2F7B-40491F3CF5F4}"/>
              </a:ext>
            </a:extLst>
          </p:cNvPr>
          <p:cNvPicPr>
            <a:picLocks noChangeAspect="1"/>
          </p:cNvPicPr>
          <p:nvPr/>
        </p:nvPicPr>
        <p:blipFill rotWithShape="1">
          <a:blip r:embed="rId3"/>
          <a:srcRect l="10001" t="5218" r="61211" b="25499"/>
          <a:stretch/>
        </p:blipFill>
        <p:spPr>
          <a:xfrm>
            <a:off x="549635" y="700650"/>
            <a:ext cx="5936930" cy="4018534"/>
          </a:xfrm>
          <a:prstGeom prst="rect">
            <a:avLst/>
          </a:prstGeom>
        </p:spPr>
      </p:pic>
      <p:cxnSp>
        <p:nvCxnSpPr>
          <p:cNvPr id="4" name="Google Shape;581;p12">
            <a:extLst>
              <a:ext uri="{FF2B5EF4-FFF2-40B4-BE49-F238E27FC236}">
                <a16:creationId xmlns:a16="http://schemas.microsoft.com/office/drawing/2014/main" id="{95AFB6CD-C2E2-D44E-0935-F1E88C3ED433}"/>
              </a:ext>
            </a:extLst>
          </p:cNvPr>
          <p:cNvCxnSpPr/>
          <p:nvPr/>
        </p:nvCxnSpPr>
        <p:spPr>
          <a:xfrm>
            <a:off x="4490195" y="1468389"/>
            <a:ext cx="0" cy="365760"/>
          </a:xfrm>
          <a:prstGeom prst="straightConnector1">
            <a:avLst/>
          </a:prstGeom>
          <a:noFill/>
          <a:ln w="34925" cap="flat" cmpd="sng">
            <a:solidFill>
              <a:srgbClr val="FF0000"/>
            </a:solidFill>
            <a:prstDash val="solid"/>
            <a:miter lim="800000"/>
            <a:headEnd type="none" w="sm" len="sm"/>
            <a:tailEnd type="triangle" w="med" len="med"/>
          </a:ln>
        </p:spPr>
      </p:cxnSp>
      <p:sp>
        <p:nvSpPr>
          <p:cNvPr id="5" name="Google Shape;587;p12">
            <a:extLst>
              <a:ext uri="{FF2B5EF4-FFF2-40B4-BE49-F238E27FC236}">
                <a16:creationId xmlns:a16="http://schemas.microsoft.com/office/drawing/2014/main" id="{FC2726BC-6ADD-4EDD-8E53-E79871E8A5C4}"/>
              </a:ext>
            </a:extLst>
          </p:cNvPr>
          <p:cNvSpPr txBox="1"/>
          <p:nvPr/>
        </p:nvSpPr>
        <p:spPr>
          <a:xfrm>
            <a:off x="4218975" y="1726427"/>
            <a:ext cx="27122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800" b="1">
                <a:solidFill>
                  <a:srgbClr val="FF0000"/>
                </a:solidFill>
              </a:rPr>
              <a:t>2</a:t>
            </a:r>
            <a:r>
              <a:rPr lang="nl-NL" sz="800">
                <a:solidFill>
                  <a:srgbClr val="FF0000"/>
                </a:solidFill>
                <a:latin typeface="Arial"/>
                <a:ea typeface="Arial"/>
                <a:cs typeface="Arial"/>
                <a:sym typeface="Arial"/>
              </a:rPr>
              <a:t>.</a:t>
            </a:r>
            <a:endParaRPr/>
          </a:p>
        </p:txBody>
      </p:sp>
      <p:cxnSp>
        <p:nvCxnSpPr>
          <p:cNvPr id="6" name="Google Shape;582;p12">
            <a:extLst>
              <a:ext uri="{FF2B5EF4-FFF2-40B4-BE49-F238E27FC236}">
                <a16:creationId xmlns:a16="http://schemas.microsoft.com/office/drawing/2014/main" id="{BD7446FC-BF1D-F3D0-9811-1CD32A02A536}"/>
              </a:ext>
            </a:extLst>
          </p:cNvPr>
          <p:cNvCxnSpPr/>
          <p:nvPr/>
        </p:nvCxnSpPr>
        <p:spPr>
          <a:xfrm rot="10800000">
            <a:off x="5397355" y="4041339"/>
            <a:ext cx="366409" cy="0"/>
          </a:xfrm>
          <a:prstGeom prst="straightConnector1">
            <a:avLst/>
          </a:prstGeom>
          <a:noFill/>
          <a:ln w="34925" cap="flat" cmpd="sng">
            <a:solidFill>
              <a:srgbClr val="FF0000"/>
            </a:solidFill>
            <a:prstDash val="solid"/>
            <a:miter lim="800000"/>
            <a:headEnd type="none" w="sm" len="sm"/>
            <a:tailEnd type="triangle" w="med" len="med"/>
          </a:ln>
        </p:spPr>
      </p:cxnSp>
      <p:cxnSp>
        <p:nvCxnSpPr>
          <p:cNvPr id="7" name="Google Shape;584;p12">
            <a:extLst>
              <a:ext uri="{FF2B5EF4-FFF2-40B4-BE49-F238E27FC236}">
                <a16:creationId xmlns:a16="http://schemas.microsoft.com/office/drawing/2014/main" id="{B53CE24B-80E8-228F-19B6-5892D45BBFDB}"/>
              </a:ext>
            </a:extLst>
          </p:cNvPr>
          <p:cNvCxnSpPr/>
          <p:nvPr/>
        </p:nvCxnSpPr>
        <p:spPr>
          <a:xfrm rot="10800000">
            <a:off x="4490195" y="3509762"/>
            <a:ext cx="366409" cy="0"/>
          </a:xfrm>
          <a:prstGeom prst="straightConnector1">
            <a:avLst/>
          </a:prstGeom>
          <a:noFill/>
          <a:ln w="34925" cap="flat" cmpd="sng">
            <a:solidFill>
              <a:srgbClr val="FF0000"/>
            </a:solidFill>
            <a:prstDash val="solid"/>
            <a:miter lim="800000"/>
            <a:headEnd type="none" w="sm" len="sm"/>
            <a:tailEnd type="triangle" w="med" len="med"/>
          </a:ln>
        </p:spPr>
      </p:cxnSp>
      <p:sp>
        <p:nvSpPr>
          <p:cNvPr id="8" name="Google Shape;590;p12">
            <a:extLst>
              <a:ext uri="{FF2B5EF4-FFF2-40B4-BE49-F238E27FC236}">
                <a16:creationId xmlns:a16="http://schemas.microsoft.com/office/drawing/2014/main" id="{3E3F0F7E-4232-73BF-5CE7-E719A3BF324E}"/>
              </a:ext>
            </a:extLst>
          </p:cNvPr>
          <p:cNvSpPr txBox="1"/>
          <p:nvPr/>
        </p:nvSpPr>
        <p:spPr>
          <a:xfrm>
            <a:off x="4572000" y="3292037"/>
            <a:ext cx="27122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800" b="1">
                <a:solidFill>
                  <a:srgbClr val="FF0000"/>
                </a:solidFill>
                <a:latin typeface="Arial"/>
                <a:ea typeface="Arial"/>
                <a:cs typeface="Arial"/>
                <a:sym typeface="Arial"/>
              </a:rPr>
              <a:t>4.</a:t>
            </a:r>
            <a:endParaRPr sz="800">
              <a:solidFill>
                <a:srgbClr val="FF0000"/>
              </a:solidFill>
              <a:latin typeface="Arial"/>
              <a:ea typeface="Arial"/>
              <a:cs typeface="Arial"/>
              <a:sym typeface="Arial"/>
            </a:endParaRPr>
          </a:p>
        </p:txBody>
      </p:sp>
      <p:cxnSp>
        <p:nvCxnSpPr>
          <p:cNvPr id="9" name="Google Shape;585;p12">
            <a:extLst>
              <a:ext uri="{FF2B5EF4-FFF2-40B4-BE49-F238E27FC236}">
                <a16:creationId xmlns:a16="http://schemas.microsoft.com/office/drawing/2014/main" id="{02E3F2FE-B0FD-DB46-B557-A0494E70E7B4}"/>
              </a:ext>
            </a:extLst>
          </p:cNvPr>
          <p:cNvCxnSpPr/>
          <p:nvPr/>
        </p:nvCxnSpPr>
        <p:spPr>
          <a:xfrm rot="10800000">
            <a:off x="4388795" y="3788697"/>
            <a:ext cx="366409" cy="0"/>
          </a:xfrm>
          <a:prstGeom prst="straightConnector1">
            <a:avLst/>
          </a:prstGeom>
          <a:noFill/>
          <a:ln w="34925" cap="flat" cmpd="sng">
            <a:solidFill>
              <a:srgbClr val="FF0000"/>
            </a:solidFill>
            <a:prstDash val="solid"/>
            <a:miter lim="800000"/>
            <a:headEnd type="none" w="sm" len="sm"/>
            <a:tailEnd type="triangle" w="med" len="med"/>
          </a:ln>
        </p:spPr>
      </p:cxnSp>
      <p:sp>
        <p:nvSpPr>
          <p:cNvPr id="10" name="Google Shape;591;p12">
            <a:extLst>
              <a:ext uri="{FF2B5EF4-FFF2-40B4-BE49-F238E27FC236}">
                <a16:creationId xmlns:a16="http://schemas.microsoft.com/office/drawing/2014/main" id="{018585A3-F596-28C6-A56C-9DA5669F1D57}"/>
              </a:ext>
            </a:extLst>
          </p:cNvPr>
          <p:cNvSpPr txBox="1"/>
          <p:nvPr/>
        </p:nvSpPr>
        <p:spPr>
          <a:xfrm>
            <a:off x="4585384" y="3573253"/>
            <a:ext cx="27122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800" b="1">
                <a:solidFill>
                  <a:srgbClr val="FF0000"/>
                </a:solidFill>
                <a:latin typeface="Arial"/>
                <a:ea typeface="Arial"/>
                <a:cs typeface="Arial"/>
                <a:sym typeface="Arial"/>
              </a:rPr>
              <a:t>5.</a:t>
            </a:r>
            <a:endParaRPr sz="800">
              <a:solidFill>
                <a:srgbClr val="FF0000"/>
              </a:solidFill>
              <a:latin typeface="Arial"/>
              <a:ea typeface="Arial"/>
              <a:cs typeface="Arial"/>
              <a:sym typeface="Arial"/>
            </a:endParaRPr>
          </a:p>
        </p:txBody>
      </p:sp>
      <p:sp>
        <p:nvSpPr>
          <p:cNvPr id="11" name="Google Shape;587;p12">
            <a:extLst>
              <a:ext uri="{FF2B5EF4-FFF2-40B4-BE49-F238E27FC236}">
                <a16:creationId xmlns:a16="http://schemas.microsoft.com/office/drawing/2014/main" id="{8E2ACCEE-97D6-DC80-BAAF-8A236E026D4E}"/>
              </a:ext>
            </a:extLst>
          </p:cNvPr>
          <p:cNvSpPr txBox="1"/>
          <p:nvPr/>
        </p:nvSpPr>
        <p:spPr>
          <a:xfrm>
            <a:off x="1188445" y="359152"/>
            <a:ext cx="27122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800" b="1">
                <a:solidFill>
                  <a:srgbClr val="FF0000"/>
                </a:solidFill>
                <a:latin typeface="Arial"/>
                <a:ea typeface="Arial"/>
                <a:cs typeface="Arial"/>
                <a:sym typeface="Arial"/>
              </a:rPr>
              <a:t>1</a:t>
            </a:r>
            <a:r>
              <a:rPr lang="nl-NL" sz="800">
                <a:solidFill>
                  <a:srgbClr val="FF0000"/>
                </a:solidFill>
                <a:latin typeface="Arial"/>
                <a:ea typeface="Arial"/>
                <a:cs typeface="Arial"/>
                <a:sym typeface="Arial"/>
              </a:rPr>
              <a:t>.</a:t>
            </a:r>
            <a:endParaRPr/>
          </a:p>
        </p:txBody>
      </p:sp>
      <p:cxnSp>
        <p:nvCxnSpPr>
          <p:cNvPr id="12" name="Google Shape;580;p12">
            <a:extLst>
              <a:ext uri="{FF2B5EF4-FFF2-40B4-BE49-F238E27FC236}">
                <a16:creationId xmlns:a16="http://schemas.microsoft.com/office/drawing/2014/main" id="{0B2A9C58-518F-78C5-2842-34CC14B8CFF3}"/>
              </a:ext>
            </a:extLst>
          </p:cNvPr>
          <p:cNvCxnSpPr/>
          <p:nvPr/>
        </p:nvCxnSpPr>
        <p:spPr>
          <a:xfrm>
            <a:off x="1149634" y="419434"/>
            <a:ext cx="0" cy="365760"/>
          </a:xfrm>
          <a:prstGeom prst="straightConnector1">
            <a:avLst/>
          </a:prstGeom>
          <a:noFill/>
          <a:ln w="38100" cap="flat" cmpd="sng">
            <a:solidFill>
              <a:srgbClr val="FF0000"/>
            </a:solidFill>
            <a:prstDash val="solid"/>
            <a:miter lim="800000"/>
            <a:headEnd type="none" w="sm" len="sm"/>
            <a:tailEnd type="triangle" w="med" len="med"/>
          </a:ln>
        </p:spPr>
      </p:cxnSp>
      <p:sp>
        <p:nvSpPr>
          <p:cNvPr id="2" name="Google Shape;591;p12">
            <a:extLst>
              <a:ext uri="{FF2B5EF4-FFF2-40B4-BE49-F238E27FC236}">
                <a16:creationId xmlns:a16="http://schemas.microsoft.com/office/drawing/2014/main" id="{0F8036FC-56A3-C0F7-D864-EF56E8A8F29F}"/>
              </a:ext>
            </a:extLst>
          </p:cNvPr>
          <p:cNvSpPr txBox="1"/>
          <p:nvPr/>
        </p:nvSpPr>
        <p:spPr>
          <a:xfrm>
            <a:off x="5811360" y="3940283"/>
            <a:ext cx="366410" cy="2154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800" b="1">
                <a:solidFill>
                  <a:srgbClr val="FF0000"/>
                </a:solidFill>
              </a:rPr>
              <a:t>3</a:t>
            </a:r>
            <a:endParaRPr sz="800">
              <a:solidFill>
                <a:srgbClr val="FF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1" name="Google Shape;601;p13"/>
          <p:cNvPicPr preferRelativeResize="0">
            <a:picLocks noGrp="1"/>
          </p:cNvPicPr>
          <p:nvPr>
            <p:ph type="body" idx="1"/>
          </p:nvPr>
        </p:nvPicPr>
        <p:blipFill rotWithShape="1">
          <a:blip r:embed="rId3">
            <a:alphaModFix/>
          </a:blip>
          <a:srcRect/>
          <a:stretch/>
        </p:blipFill>
        <p:spPr>
          <a:xfrm>
            <a:off x="3506877" y="246818"/>
            <a:ext cx="4764301" cy="3176200"/>
          </a:xfrm>
          <a:prstGeom prst="rect">
            <a:avLst/>
          </a:prstGeom>
          <a:noFill/>
          <a:ln>
            <a:noFill/>
          </a:ln>
        </p:spPr>
      </p:pic>
      <p:sp>
        <p:nvSpPr>
          <p:cNvPr id="596" name="Google Shape;596;p13"/>
          <p:cNvSpPr txBox="1">
            <a:spLocks noGrp="1"/>
          </p:cNvSpPr>
          <p:nvPr>
            <p:ph type="title"/>
          </p:nvPr>
        </p:nvSpPr>
        <p:spPr>
          <a:xfrm>
            <a:off x="5338715" y="3572881"/>
            <a:ext cx="3666273" cy="144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3700"/>
              <a:buFont typeface="Arial"/>
              <a:buNone/>
            </a:pPr>
            <a:r>
              <a:rPr lang="nl-NL">
                <a:solidFill>
                  <a:schemeClr val="dk2"/>
                </a:solidFill>
              </a:rPr>
              <a:t>Digitale leermiddelen</a:t>
            </a:r>
            <a:endParaRPr/>
          </a:p>
        </p:txBody>
      </p:sp>
      <p:sp>
        <p:nvSpPr>
          <p:cNvPr id="597" name="Google Shape;597;p13"/>
          <p:cNvSpPr txBox="1">
            <a:spLocks noGrp="1"/>
          </p:cNvSpPr>
          <p:nvPr>
            <p:ph type="body" idx="2"/>
          </p:nvPr>
        </p:nvSpPr>
        <p:spPr>
          <a:prstGeom prst="rect">
            <a:avLst/>
          </a:prstGeom>
          <a:blipFill rotWithShape="1">
            <a:blip r:embed="rId4">
              <a:alphaModFix/>
            </a:blip>
            <a:stretch>
              <a:fillRect l="146" r="-145"/>
            </a:stretch>
          </a:blipFill>
          <a:ln>
            <a:noFill/>
          </a:ln>
        </p:spPr>
        <p:txBody>
          <a:bodyPr spcFirstLastPara="1" wrap="square" lIns="0" tIns="0" rIns="0" bIns="0" anchor="t" anchorCtr="0">
            <a:noAutofit/>
          </a:bodyPr>
          <a:lstStyle/>
          <a:p>
            <a:pPr marL="0" lvl="0" indent="0" algn="l" rtl="0">
              <a:lnSpc>
                <a:spcPct val="166666"/>
              </a:lnSpc>
              <a:spcBef>
                <a:spcPts val="0"/>
              </a:spcBef>
              <a:spcAft>
                <a:spcPts val="0"/>
              </a:spcAft>
              <a:buClr>
                <a:schemeClr val="dk2"/>
              </a:buClr>
              <a:buSzPts val="1200"/>
              <a:buNone/>
            </a:pPr>
            <a:endParaRPr/>
          </a:p>
        </p:txBody>
      </p:sp>
      <p:sp>
        <p:nvSpPr>
          <p:cNvPr id="598" name="Google Shape;598;p13"/>
          <p:cNvSpPr txBox="1">
            <a:spLocks noGrp="1"/>
          </p:cNvSpPr>
          <p:nvPr>
            <p:ph type="body" idx="3"/>
          </p:nvPr>
        </p:nvSpPr>
        <p:spPr>
          <a:xfrm>
            <a:off x="230494" y="321100"/>
            <a:ext cx="3672000" cy="397740"/>
          </a:xfrm>
          <a:prstGeom prst="rect">
            <a:avLst/>
          </a:prstGeom>
          <a:noFill/>
          <a:ln>
            <a:noFill/>
          </a:ln>
        </p:spPr>
        <p:txBody>
          <a:bodyPr spcFirstLastPara="1" wrap="square" lIns="0" tIns="0" rIns="0" bIns="0" anchor="t" anchorCtr="0">
            <a:noAutofit/>
          </a:bodyPr>
          <a:lstStyle/>
          <a:p>
            <a:pPr marL="0" lvl="0" indent="0" algn="l" rtl="0">
              <a:lnSpc>
                <a:spcPct val="54054"/>
              </a:lnSpc>
              <a:spcBef>
                <a:spcPts val="0"/>
              </a:spcBef>
              <a:spcAft>
                <a:spcPts val="0"/>
              </a:spcAft>
              <a:buClr>
                <a:schemeClr val="lt1"/>
              </a:buClr>
              <a:buSzPts val="3700"/>
              <a:buNone/>
            </a:pPr>
            <a:r>
              <a:rPr lang="nl-NL" sz="3700">
                <a:solidFill>
                  <a:schemeClr val="lt1"/>
                </a:solidFill>
                <a:latin typeface="Arial"/>
                <a:ea typeface="Arial"/>
                <a:cs typeface="Arial"/>
                <a:sym typeface="Arial"/>
              </a:rPr>
              <a:t>De l</a:t>
            </a:r>
            <a:r>
              <a:rPr lang="nl-NL" sz="3700">
                <a:solidFill>
                  <a:schemeClr val="lt1"/>
                </a:solidFill>
              </a:rPr>
              <a:t>aptop</a:t>
            </a:r>
            <a:endParaRPr/>
          </a:p>
        </p:txBody>
      </p:sp>
      <p:sp>
        <p:nvSpPr>
          <p:cNvPr id="599" name="Google Shape;599;p13"/>
          <p:cNvSpPr txBox="1">
            <a:spLocks noGrp="1"/>
          </p:cNvSpPr>
          <p:nvPr>
            <p:ph type="body" idx="4"/>
          </p:nvPr>
        </p:nvSpPr>
        <p:spPr>
          <a:xfrm>
            <a:off x="348855" y="718840"/>
            <a:ext cx="2969305" cy="4196637"/>
          </a:xfrm>
          <a:prstGeom prst="rect">
            <a:avLst/>
          </a:prstGeom>
          <a:noFill/>
          <a:ln>
            <a:noFill/>
          </a:ln>
        </p:spPr>
        <p:txBody>
          <a:bodyPr spcFirstLastPara="1" wrap="square" lIns="0" tIns="0" rIns="0" bIns="0" anchor="t" anchorCtr="0">
            <a:noAutofit/>
          </a:bodyPr>
          <a:lstStyle/>
          <a:p>
            <a:pPr marL="285750" lvl="0" indent="-285750" algn="l" rtl="0">
              <a:lnSpc>
                <a:spcPct val="117647"/>
              </a:lnSpc>
              <a:spcBef>
                <a:spcPts val="0"/>
              </a:spcBef>
              <a:spcAft>
                <a:spcPts val="0"/>
              </a:spcAft>
              <a:buClr>
                <a:schemeClr val="lt1"/>
              </a:buClr>
              <a:buSzPts val="1700"/>
              <a:buFont typeface="Arial"/>
              <a:buChar char="•"/>
            </a:pPr>
            <a:r>
              <a:rPr lang="nl-NL"/>
              <a:t>Digitale methodes (boeken)</a:t>
            </a:r>
            <a:br>
              <a:rPr lang="nl-NL"/>
            </a:br>
            <a:endParaRPr/>
          </a:p>
          <a:p>
            <a:pPr marL="285750" lvl="0" indent="-285750" algn="l" rtl="0">
              <a:lnSpc>
                <a:spcPct val="117647"/>
              </a:lnSpc>
              <a:spcBef>
                <a:spcPts val="0"/>
              </a:spcBef>
              <a:spcAft>
                <a:spcPts val="0"/>
              </a:spcAft>
              <a:buClr>
                <a:schemeClr val="lt1"/>
              </a:buClr>
              <a:buSzPts val="1700"/>
              <a:buFont typeface="Arial"/>
              <a:buChar char="•"/>
            </a:pPr>
            <a:r>
              <a:rPr lang="nl-NL"/>
              <a:t>Het lesrooster</a:t>
            </a:r>
            <a:br>
              <a:rPr lang="nl-NL"/>
            </a:br>
            <a:endParaRPr/>
          </a:p>
          <a:p>
            <a:pPr marL="285750" lvl="0" indent="-285750" algn="l" rtl="0">
              <a:lnSpc>
                <a:spcPct val="117647"/>
              </a:lnSpc>
              <a:spcBef>
                <a:spcPts val="0"/>
              </a:spcBef>
              <a:spcAft>
                <a:spcPts val="0"/>
              </a:spcAft>
              <a:buClr>
                <a:schemeClr val="lt1"/>
              </a:buClr>
              <a:buSzPts val="1700"/>
              <a:buFont typeface="Arial"/>
              <a:buChar char="•"/>
            </a:pPr>
            <a:r>
              <a:rPr lang="nl-NL"/>
              <a:t>Agenda met huiswerk</a:t>
            </a:r>
            <a:br>
              <a:rPr lang="nl-NL"/>
            </a:br>
            <a:endParaRPr/>
          </a:p>
          <a:p>
            <a:pPr marL="285750" lvl="0" indent="-285750" algn="l" rtl="0">
              <a:lnSpc>
                <a:spcPct val="117647"/>
              </a:lnSpc>
              <a:spcBef>
                <a:spcPts val="0"/>
              </a:spcBef>
              <a:spcAft>
                <a:spcPts val="0"/>
              </a:spcAft>
              <a:buClr>
                <a:schemeClr val="lt1"/>
              </a:buClr>
              <a:buSzPts val="1700"/>
              <a:buFont typeface="Arial"/>
              <a:buChar char="•"/>
            </a:pPr>
            <a:r>
              <a:rPr lang="nl-NL"/>
              <a:t>Berichten sturen naar docenten</a:t>
            </a:r>
            <a:br>
              <a:rPr lang="nl-NL"/>
            </a:br>
            <a:endParaRPr/>
          </a:p>
          <a:p>
            <a:pPr marL="285750" lvl="0" indent="-285750" algn="l" rtl="0">
              <a:lnSpc>
                <a:spcPct val="117647"/>
              </a:lnSpc>
              <a:spcBef>
                <a:spcPts val="0"/>
              </a:spcBef>
              <a:spcAft>
                <a:spcPts val="0"/>
              </a:spcAft>
              <a:buClr>
                <a:schemeClr val="lt1"/>
              </a:buClr>
              <a:buSzPts val="1700"/>
              <a:buFont typeface="Arial"/>
              <a:buChar char="•"/>
            </a:pPr>
            <a:r>
              <a:rPr lang="nl-NL"/>
              <a:t>Cijfers</a:t>
            </a:r>
            <a:br>
              <a:rPr lang="nl-NL"/>
            </a:br>
            <a:endParaRPr/>
          </a:p>
          <a:p>
            <a:pPr marL="285750" lvl="0" indent="-285750" algn="l" rtl="0">
              <a:lnSpc>
                <a:spcPct val="117647"/>
              </a:lnSpc>
              <a:spcBef>
                <a:spcPts val="0"/>
              </a:spcBef>
              <a:spcAft>
                <a:spcPts val="0"/>
              </a:spcAft>
              <a:buClr>
                <a:schemeClr val="lt1"/>
              </a:buClr>
              <a:buSzPts val="1700"/>
              <a:buFont typeface="Arial"/>
              <a:buChar char="•"/>
            </a:pPr>
            <a:r>
              <a:rPr lang="nl-NL"/>
              <a:t>Inschrijven workshops</a:t>
            </a:r>
            <a:endParaRPr/>
          </a:p>
          <a:p>
            <a:pPr marL="285750" lvl="0" indent="-177800" algn="l" rtl="0">
              <a:lnSpc>
                <a:spcPct val="117647"/>
              </a:lnSpc>
              <a:spcBef>
                <a:spcPts val="0"/>
              </a:spcBef>
              <a:spcAft>
                <a:spcPts val="0"/>
              </a:spcAft>
              <a:buClr>
                <a:schemeClr val="lt1"/>
              </a:buClr>
              <a:buSzPts val="1700"/>
              <a:buFont typeface="Arial"/>
              <a:buNone/>
            </a:pPr>
            <a:endParaRPr/>
          </a:p>
          <a:p>
            <a:pPr marL="285750" lvl="0" indent="-285750" algn="l" rtl="0">
              <a:lnSpc>
                <a:spcPct val="117647"/>
              </a:lnSpc>
              <a:spcBef>
                <a:spcPts val="0"/>
              </a:spcBef>
              <a:spcAft>
                <a:spcPts val="0"/>
              </a:spcAft>
              <a:buClr>
                <a:schemeClr val="lt1"/>
              </a:buClr>
              <a:buSzPts val="1700"/>
              <a:buFont typeface="Arial"/>
              <a:buChar char="•"/>
            </a:pPr>
            <a:r>
              <a:rPr lang="nl-NL"/>
              <a:t>MS-Teams</a:t>
            </a:r>
            <a:endParaRPr/>
          </a:p>
        </p:txBody>
      </p:sp>
      <p:pic>
        <p:nvPicPr>
          <p:cNvPr id="600" name="Google Shape;600;p13"/>
          <p:cNvPicPr preferRelativeResize="0"/>
          <p:nvPr/>
        </p:nvPicPr>
        <p:blipFill rotWithShape="1">
          <a:blip r:embed="rId5">
            <a:alphaModFix/>
          </a:blip>
          <a:srcRect/>
          <a:stretch/>
        </p:blipFill>
        <p:spPr>
          <a:xfrm rot="120021">
            <a:off x="3437228" y="3773996"/>
            <a:ext cx="1782419" cy="120814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14"/>
          <p:cNvSpPr txBox="1"/>
          <p:nvPr/>
        </p:nvSpPr>
        <p:spPr>
          <a:xfrm>
            <a:off x="257424" y="93312"/>
            <a:ext cx="6300000" cy="743449"/>
          </a:xfrm>
          <a:prstGeom prst="rect">
            <a:avLst/>
          </a:prstGeom>
          <a:noFill/>
          <a:ln>
            <a:noFill/>
          </a:ln>
        </p:spPr>
        <p:txBody>
          <a:bodyPr spcFirstLastPara="1" wrap="square" lIns="0" tIns="0" rIns="0" bIns="0" anchor="t" anchorCtr="0">
            <a:noAutofit/>
          </a:bodyPr>
          <a:lstStyle/>
          <a:p>
            <a:pPr marL="0" marR="0" lvl="0" indent="0" algn="l" rtl="0">
              <a:lnSpc>
                <a:spcPct val="175135"/>
              </a:lnSpc>
              <a:spcBef>
                <a:spcPts val="0"/>
              </a:spcBef>
              <a:spcAft>
                <a:spcPts val="0"/>
              </a:spcAft>
              <a:buClr>
                <a:schemeClr val="lt1"/>
              </a:buClr>
              <a:buSzPts val="3700"/>
              <a:buFont typeface="Arial"/>
              <a:buNone/>
            </a:pPr>
            <a:r>
              <a:rPr lang="nl-NL" sz="3700">
                <a:solidFill>
                  <a:schemeClr val="lt1"/>
                </a:solidFill>
              </a:rPr>
              <a:t>Laptop </a:t>
            </a:r>
            <a:endParaRPr/>
          </a:p>
        </p:txBody>
      </p:sp>
      <p:sp>
        <p:nvSpPr>
          <p:cNvPr id="607" name="Google Shape;607;p14"/>
          <p:cNvSpPr txBox="1"/>
          <p:nvPr/>
        </p:nvSpPr>
        <p:spPr>
          <a:xfrm>
            <a:off x="144303" y="1176176"/>
            <a:ext cx="8547426" cy="488822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5000"/>
              </a:lnSpc>
              <a:spcBef>
                <a:spcPts val="0"/>
              </a:spcBef>
              <a:spcAft>
                <a:spcPts val="0"/>
              </a:spcAft>
              <a:buClr>
                <a:schemeClr val="lt1"/>
              </a:buClr>
              <a:buSzPts val="3600"/>
              <a:buFontTx/>
              <a:buChar char="-"/>
            </a:pPr>
            <a:r>
              <a:rPr lang="nl-NL" sz="1800">
                <a:solidFill>
                  <a:schemeClr val="lt1"/>
                </a:solidFill>
                <a:latin typeface="Arial"/>
                <a:ea typeface="Arial"/>
                <a:cs typeface="Arial"/>
                <a:sym typeface="Arial"/>
              </a:rPr>
              <a:t>Toegang tot draadloos netwerk van de school.</a:t>
            </a:r>
          </a:p>
          <a:p>
            <a:pPr marL="285750" marR="0" lvl="0" indent="-285750" algn="l" rtl="0">
              <a:lnSpc>
                <a:spcPct val="115000"/>
              </a:lnSpc>
              <a:spcBef>
                <a:spcPts val="0"/>
              </a:spcBef>
              <a:spcAft>
                <a:spcPts val="0"/>
              </a:spcAft>
              <a:buClr>
                <a:schemeClr val="lt1"/>
              </a:buClr>
              <a:buSzPts val="3600"/>
              <a:buFontTx/>
              <a:buChar char="-"/>
            </a:pPr>
            <a:r>
              <a:rPr lang="nl-NL" sz="1800">
                <a:solidFill>
                  <a:schemeClr val="lt1"/>
                </a:solidFill>
              </a:rPr>
              <a:t>Standaard binnen LMC-omgeving. </a:t>
            </a:r>
          </a:p>
          <a:p>
            <a:pPr marL="285750" marR="0" lvl="0" indent="-285750" algn="l" rtl="0">
              <a:lnSpc>
                <a:spcPct val="115000"/>
              </a:lnSpc>
              <a:spcBef>
                <a:spcPts val="0"/>
              </a:spcBef>
              <a:spcAft>
                <a:spcPts val="0"/>
              </a:spcAft>
              <a:buClr>
                <a:schemeClr val="lt1"/>
              </a:buClr>
              <a:buSzPts val="3600"/>
              <a:buFontTx/>
              <a:buChar char="-"/>
            </a:pPr>
            <a:r>
              <a:rPr lang="nl-NL" sz="1800">
                <a:solidFill>
                  <a:schemeClr val="lt1"/>
                </a:solidFill>
              </a:rPr>
              <a:t>Toegang tot programma’s en apps die nodig zijn voor het onderwijs (je kan zelf geen programma’s buiten de omgeving van het LMC installeren).  </a:t>
            </a:r>
            <a:endParaRPr lang="nl-NL" sz="1800">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3600"/>
              <a:buFontTx/>
              <a:buChar char="-"/>
            </a:pPr>
            <a:r>
              <a:rPr lang="nl-NL" sz="1800">
                <a:solidFill>
                  <a:schemeClr val="lt1"/>
                </a:solidFill>
                <a:latin typeface="Arial"/>
                <a:ea typeface="Arial"/>
                <a:cs typeface="Arial"/>
                <a:sym typeface="Arial"/>
              </a:rPr>
              <a:t>Binnenkort installatie </a:t>
            </a:r>
            <a:r>
              <a:rPr lang="nl-NL" sz="1800" err="1">
                <a:solidFill>
                  <a:schemeClr val="lt1"/>
                </a:solidFill>
                <a:latin typeface="Arial"/>
                <a:ea typeface="Arial"/>
                <a:cs typeface="Arial"/>
                <a:sym typeface="Arial"/>
              </a:rPr>
              <a:t>Impero</a:t>
            </a:r>
            <a:r>
              <a:rPr lang="nl-NL" sz="1800">
                <a:solidFill>
                  <a:schemeClr val="lt1"/>
                </a:solidFill>
                <a:latin typeface="Arial"/>
                <a:ea typeface="Arial"/>
                <a:cs typeface="Arial"/>
                <a:sym typeface="Arial"/>
              </a:rPr>
              <a:t> Classroom Management (f</a:t>
            </a:r>
            <a:r>
              <a:rPr lang="nl-NL" sz="1800">
                <a:solidFill>
                  <a:schemeClr val="lt1"/>
                </a:solidFill>
              </a:rPr>
              <a:t>iltering en remote access). </a:t>
            </a:r>
          </a:p>
          <a:p>
            <a:pPr marL="285750" marR="0" lvl="0" indent="-285750" algn="l" rtl="0">
              <a:lnSpc>
                <a:spcPct val="115000"/>
              </a:lnSpc>
              <a:spcBef>
                <a:spcPts val="0"/>
              </a:spcBef>
              <a:spcAft>
                <a:spcPts val="0"/>
              </a:spcAft>
              <a:buClr>
                <a:schemeClr val="lt1"/>
              </a:buClr>
              <a:buSzPts val="3600"/>
              <a:buFontTx/>
              <a:buChar char="-"/>
            </a:pPr>
            <a:r>
              <a:rPr lang="nl-NL" sz="1800">
                <a:solidFill>
                  <a:schemeClr val="lt1"/>
                </a:solidFill>
              </a:rPr>
              <a:t>Laptop thuis ophalen wanneer deze vergeten is. </a:t>
            </a:r>
          </a:p>
          <a:p>
            <a:pPr marL="285750" marR="0" lvl="0" indent="-285750" algn="l" rtl="0">
              <a:lnSpc>
                <a:spcPct val="115000"/>
              </a:lnSpc>
              <a:spcBef>
                <a:spcPts val="0"/>
              </a:spcBef>
              <a:spcAft>
                <a:spcPts val="0"/>
              </a:spcAft>
              <a:buClr>
                <a:schemeClr val="lt1"/>
              </a:buClr>
              <a:buSzPts val="3600"/>
              <a:buFontTx/>
              <a:buChar char="-"/>
            </a:pPr>
            <a:r>
              <a:rPr lang="nl-NL" sz="1800">
                <a:solidFill>
                  <a:schemeClr val="lt1"/>
                </a:solidFill>
                <a:latin typeface="Arial"/>
                <a:ea typeface="Arial"/>
                <a:cs typeface="Arial"/>
                <a:sym typeface="Arial"/>
              </a:rPr>
              <a:t>‘s Avonds opl</a:t>
            </a:r>
            <a:r>
              <a:rPr lang="nl-NL" sz="1800">
                <a:solidFill>
                  <a:schemeClr val="lt1"/>
                </a:solidFill>
              </a:rPr>
              <a:t>aden, met volle accu naar school. </a:t>
            </a:r>
          </a:p>
          <a:p>
            <a:pPr marL="285750" marR="0" lvl="0" indent="-285750" algn="l" rtl="0">
              <a:lnSpc>
                <a:spcPct val="115000"/>
              </a:lnSpc>
              <a:spcBef>
                <a:spcPts val="0"/>
              </a:spcBef>
              <a:spcAft>
                <a:spcPts val="0"/>
              </a:spcAft>
              <a:buClr>
                <a:schemeClr val="lt1"/>
              </a:buClr>
              <a:buSzPts val="3600"/>
              <a:buFontTx/>
              <a:buChar char="-"/>
            </a:pPr>
            <a:r>
              <a:rPr lang="nl-NL" sz="1800">
                <a:solidFill>
                  <a:schemeClr val="lt1"/>
                </a:solidFill>
              </a:rPr>
              <a:t>Laptop eerst op slaapstand zetten, voor ze de laptop dicht doen.</a:t>
            </a:r>
          </a:p>
          <a:p>
            <a:pPr marL="285750" marR="0" lvl="0" indent="-285750" algn="l" rtl="0">
              <a:lnSpc>
                <a:spcPct val="115000"/>
              </a:lnSpc>
              <a:spcBef>
                <a:spcPts val="0"/>
              </a:spcBef>
              <a:spcAft>
                <a:spcPts val="0"/>
              </a:spcAft>
              <a:buClr>
                <a:schemeClr val="lt1"/>
              </a:buClr>
              <a:buSzPts val="3600"/>
              <a:buFontTx/>
              <a:buChar char="-"/>
            </a:pPr>
            <a:r>
              <a:rPr lang="nl-NL" sz="1800">
                <a:solidFill>
                  <a:schemeClr val="lt1"/>
                </a:solidFill>
              </a:rPr>
              <a:t>Advies: neem oplader mee naar school. </a:t>
            </a:r>
          </a:p>
          <a:p>
            <a:pPr marL="285750" marR="0" lvl="0" indent="-285750" algn="l" rtl="0">
              <a:lnSpc>
                <a:spcPct val="115000"/>
              </a:lnSpc>
              <a:spcBef>
                <a:spcPts val="0"/>
              </a:spcBef>
              <a:spcAft>
                <a:spcPts val="0"/>
              </a:spcAft>
              <a:buClr>
                <a:schemeClr val="lt1"/>
              </a:buClr>
              <a:buSzPts val="3600"/>
              <a:buFontTx/>
              <a:buChar char="-"/>
            </a:pPr>
            <a:r>
              <a:rPr lang="nl-NL" sz="1800">
                <a:solidFill>
                  <a:schemeClr val="lt1"/>
                </a:solidFill>
                <a:latin typeface="Arial"/>
                <a:ea typeface="Arial"/>
                <a:cs typeface="Arial"/>
                <a:sym typeface="Arial"/>
              </a:rPr>
              <a:t>Eventuele schade direct </a:t>
            </a:r>
            <a:r>
              <a:rPr lang="nl-NL" sz="1800">
                <a:solidFill>
                  <a:schemeClr val="lt1"/>
                </a:solidFill>
              </a:rPr>
              <a:t>melden bij dhr. Knetemann. </a:t>
            </a:r>
            <a:endParaRPr lang="nl-NL" sz="1800">
              <a:solidFill>
                <a:schemeClr val="lt1"/>
              </a:solidFill>
              <a:latin typeface="Arial"/>
              <a:ea typeface="Arial"/>
              <a:cs typeface="Arial"/>
              <a:sym typeface="Arial"/>
            </a:endParaRPr>
          </a:p>
          <a:p>
            <a:pPr marR="0" lvl="0" algn="l" rtl="0">
              <a:lnSpc>
                <a:spcPct val="115000"/>
              </a:lnSpc>
              <a:spcBef>
                <a:spcPts val="0"/>
              </a:spcBef>
              <a:spcAft>
                <a:spcPts val="0"/>
              </a:spcAft>
              <a:buClr>
                <a:schemeClr val="lt1"/>
              </a:buClr>
              <a:buSzPts val="3600"/>
            </a:pPr>
            <a:endParaRPr lang="nl-NL" sz="1800">
              <a:solidFill>
                <a:schemeClr val="lt1"/>
              </a:solidFill>
              <a:latin typeface="Arial"/>
              <a:ea typeface="Arial"/>
              <a:cs typeface="Arial"/>
              <a:sym typeface="Arial"/>
            </a:endParaRPr>
          </a:p>
          <a:p>
            <a:pPr marR="0" lvl="0" algn="l" rtl="0">
              <a:lnSpc>
                <a:spcPct val="115000"/>
              </a:lnSpc>
              <a:spcBef>
                <a:spcPts val="0"/>
              </a:spcBef>
              <a:spcAft>
                <a:spcPts val="0"/>
              </a:spcAft>
              <a:buClr>
                <a:schemeClr val="lt1"/>
              </a:buClr>
              <a:buSzPts val="3600"/>
            </a:pPr>
            <a:r>
              <a:rPr lang="nl-NL" sz="1800">
                <a:solidFill>
                  <a:schemeClr val="lt1"/>
                </a:solidFill>
                <a:latin typeface="Arial"/>
                <a:ea typeface="Arial"/>
                <a:cs typeface="Arial"/>
                <a:sym typeface="Arial"/>
              </a:rPr>
              <a:t> </a:t>
            </a:r>
            <a:br>
              <a:rPr lang="nl-NL" sz="1800">
                <a:solidFill>
                  <a:schemeClr val="lt1"/>
                </a:solidFill>
                <a:latin typeface="Arial"/>
                <a:ea typeface="Arial"/>
                <a:cs typeface="Arial"/>
                <a:sym typeface="Arial"/>
              </a:rPr>
            </a:br>
            <a:br>
              <a:rPr lang="nl-NL" sz="1800">
                <a:solidFill>
                  <a:schemeClr val="lt1"/>
                </a:solidFill>
                <a:latin typeface="Arial"/>
                <a:ea typeface="Arial"/>
                <a:cs typeface="Arial"/>
                <a:sym typeface="Arial"/>
              </a:rPr>
            </a:br>
            <a:endParaRPr sz="1800">
              <a:solidFill>
                <a:schemeClr val="lt1"/>
              </a:solidFill>
              <a:latin typeface="Arial"/>
              <a:ea typeface="Arial"/>
              <a:cs typeface="Arial"/>
              <a:sym typeface="Arial"/>
            </a:endParaRPr>
          </a:p>
          <a:p>
            <a:pPr marL="222695" marR="0" lvl="0" indent="-171450" algn="l" rtl="0">
              <a:lnSpc>
                <a:spcPct val="115000"/>
              </a:lnSpc>
              <a:spcBef>
                <a:spcPts val="0"/>
              </a:spcBef>
              <a:spcAft>
                <a:spcPts val="0"/>
              </a:spcAft>
              <a:buClr>
                <a:schemeClr val="dk2"/>
              </a:buClr>
              <a:buSzPts val="1700"/>
              <a:buFont typeface="Arial" panose="020B0604020202020204" pitchFamily="34" charset="0"/>
              <a:buChar char="•"/>
            </a:pPr>
            <a:r>
              <a:rPr lang="nl-NL" sz="100" err="1">
                <a:solidFill>
                  <a:schemeClr val="dk2"/>
                </a:solidFill>
                <a:latin typeface="Arial"/>
                <a:ea typeface="Arial"/>
                <a:cs typeface="Arial"/>
                <a:sym typeface="Arial"/>
              </a:rPr>
              <a:t>BinnB</a:t>
            </a:r>
            <a:endParaRPr sz="100">
              <a:solidFill>
                <a:schemeClr val="dk2"/>
              </a:solidFill>
              <a:latin typeface="Arial"/>
              <a:ea typeface="Arial"/>
              <a:cs typeface="Arial"/>
              <a:sym typeface="Arial"/>
            </a:endParaRPr>
          </a:p>
        </p:txBody>
      </p:sp>
      <p:pic>
        <p:nvPicPr>
          <p:cNvPr id="608" name="Google Shape;608;p14"/>
          <p:cNvPicPr preferRelativeResize="0"/>
          <p:nvPr/>
        </p:nvPicPr>
        <p:blipFill rotWithShape="1">
          <a:blip r:embed="rId3">
            <a:alphaModFix/>
          </a:blip>
          <a:srcRect/>
          <a:stretch/>
        </p:blipFill>
        <p:spPr>
          <a:xfrm>
            <a:off x="7343859" y="4279773"/>
            <a:ext cx="1212540" cy="743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15"/>
          <p:cNvSpPr txBox="1">
            <a:spLocks noGrp="1"/>
          </p:cNvSpPr>
          <p:nvPr>
            <p:ph type="title"/>
          </p:nvPr>
        </p:nvSpPr>
        <p:spPr>
          <a:xfrm>
            <a:off x="294214" y="115892"/>
            <a:ext cx="3795682" cy="84394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700"/>
              <a:buFont typeface="Arial"/>
              <a:buNone/>
            </a:pPr>
            <a:r>
              <a:rPr lang="nl-NL"/>
              <a:t>Rooster en schooltijden</a:t>
            </a:r>
            <a:endParaRPr/>
          </a:p>
        </p:txBody>
      </p:sp>
      <p:sp>
        <p:nvSpPr>
          <p:cNvPr id="615" name="Google Shape;615;p15"/>
          <p:cNvSpPr txBox="1"/>
          <p:nvPr/>
        </p:nvSpPr>
        <p:spPr>
          <a:xfrm>
            <a:off x="338055" y="1269696"/>
            <a:ext cx="4006740" cy="3570313"/>
          </a:xfrm>
          <a:prstGeom prst="rect">
            <a:avLst/>
          </a:prstGeom>
          <a:noFill/>
          <a:ln>
            <a:noFill/>
          </a:ln>
        </p:spPr>
        <p:txBody>
          <a:bodyPr spcFirstLastPara="1" wrap="square" lIns="0" tIns="0" rIns="0" bIns="0" anchor="t" anchorCtr="0">
            <a:noAutofit/>
          </a:bodyPr>
          <a:lstStyle/>
          <a:p>
            <a:pPr marL="180000" marR="0" lvl="0" indent="-180000" algn="l" rtl="0">
              <a:lnSpc>
                <a:spcPct val="125000"/>
              </a:lnSpc>
              <a:spcBef>
                <a:spcPts val="0"/>
              </a:spcBef>
              <a:spcAft>
                <a:spcPts val="0"/>
              </a:spcAft>
              <a:buClr>
                <a:srgbClr val="FFFFFF"/>
              </a:buClr>
              <a:buSzPts val="1600"/>
              <a:buFont typeface="Arial"/>
              <a:buChar char="•"/>
            </a:pPr>
            <a:r>
              <a:rPr lang="nl-NL" sz="1600">
                <a:solidFill>
                  <a:srgbClr val="FFFFFF"/>
                </a:solidFill>
                <a:latin typeface="Arial"/>
                <a:ea typeface="Arial"/>
                <a:cs typeface="Arial"/>
                <a:sym typeface="Arial"/>
              </a:rPr>
              <a:t>Vaste schooltijden </a:t>
            </a:r>
            <a:endParaRPr/>
          </a:p>
          <a:p>
            <a:pPr marL="0" marR="0" lvl="0" indent="0" algn="l" rtl="0">
              <a:lnSpc>
                <a:spcPct val="125000"/>
              </a:lnSpc>
              <a:spcBef>
                <a:spcPts val="0"/>
              </a:spcBef>
              <a:spcAft>
                <a:spcPts val="0"/>
              </a:spcAft>
              <a:buClr>
                <a:srgbClr val="FFFFFF"/>
              </a:buClr>
              <a:buSzPts val="1600"/>
              <a:buFont typeface="Arial"/>
              <a:buNone/>
            </a:pPr>
            <a:r>
              <a:rPr lang="nl-NL" sz="1600">
                <a:solidFill>
                  <a:srgbClr val="FFFFFF"/>
                </a:solidFill>
              </a:rPr>
              <a:t>    </a:t>
            </a:r>
            <a:r>
              <a:rPr lang="nl-NL" sz="1600">
                <a:solidFill>
                  <a:srgbClr val="FFFFFF"/>
                </a:solidFill>
                <a:latin typeface="Arial"/>
                <a:ea typeface="Arial"/>
                <a:cs typeface="Arial"/>
                <a:sym typeface="Arial"/>
              </a:rPr>
              <a:t>8.30 tot 15.00  (15.40)</a:t>
            </a:r>
            <a:br>
              <a:rPr lang="nl-NL" sz="1600">
                <a:solidFill>
                  <a:srgbClr val="FFFFFF"/>
                </a:solidFill>
                <a:latin typeface="Arial"/>
                <a:ea typeface="Arial"/>
                <a:cs typeface="Arial"/>
                <a:sym typeface="Arial"/>
              </a:rPr>
            </a:br>
            <a:endParaRPr sz="1600">
              <a:solidFill>
                <a:srgbClr val="FFFFFF"/>
              </a:solidFill>
              <a:latin typeface="Arial"/>
              <a:ea typeface="Arial"/>
              <a:cs typeface="Arial"/>
              <a:sym typeface="Arial"/>
            </a:endParaRPr>
          </a:p>
          <a:p>
            <a:pPr marL="180000" marR="0" lvl="0" indent="-180000" algn="l" rtl="0">
              <a:lnSpc>
                <a:spcPct val="125000"/>
              </a:lnSpc>
              <a:spcBef>
                <a:spcPts val="0"/>
              </a:spcBef>
              <a:spcAft>
                <a:spcPts val="0"/>
              </a:spcAft>
              <a:buClr>
                <a:srgbClr val="FFFFFF"/>
              </a:buClr>
              <a:buSzPts val="1600"/>
              <a:buFont typeface="Arial"/>
              <a:buChar char="•"/>
            </a:pPr>
            <a:r>
              <a:rPr lang="nl-NL" sz="1600">
                <a:solidFill>
                  <a:srgbClr val="FFFFFF"/>
                </a:solidFill>
                <a:latin typeface="Arial"/>
                <a:ea typeface="Arial"/>
                <a:cs typeface="Arial"/>
                <a:sym typeface="Arial"/>
              </a:rPr>
              <a:t>3 lessen op een dag van 80 minuten</a:t>
            </a:r>
            <a:endParaRPr/>
          </a:p>
          <a:p>
            <a:pPr marL="180000" marR="0" lvl="0" indent="-78400" algn="l" rtl="0">
              <a:lnSpc>
                <a:spcPct val="125000"/>
              </a:lnSpc>
              <a:spcBef>
                <a:spcPts val="0"/>
              </a:spcBef>
              <a:spcAft>
                <a:spcPts val="0"/>
              </a:spcAft>
              <a:buClr>
                <a:schemeClr val="lt1"/>
              </a:buClr>
              <a:buSzPts val="1600"/>
              <a:buFont typeface="Arial"/>
              <a:buNone/>
            </a:pPr>
            <a:endParaRPr sz="1600">
              <a:solidFill>
                <a:srgbClr val="FFFFFF"/>
              </a:solidFill>
              <a:latin typeface="Arial"/>
              <a:ea typeface="Arial"/>
              <a:cs typeface="Arial"/>
              <a:sym typeface="Arial"/>
            </a:endParaRPr>
          </a:p>
          <a:p>
            <a:pPr marL="180000" marR="0" lvl="0" indent="-180000" algn="l" rtl="0">
              <a:lnSpc>
                <a:spcPct val="125000"/>
              </a:lnSpc>
              <a:spcBef>
                <a:spcPts val="0"/>
              </a:spcBef>
              <a:spcAft>
                <a:spcPts val="0"/>
              </a:spcAft>
              <a:buClr>
                <a:srgbClr val="FFFFFF"/>
              </a:buClr>
              <a:buSzPts val="1600"/>
              <a:buFont typeface="Arial"/>
              <a:buChar char="•"/>
            </a:pPr>
            <a:r>
              <a:rPr lang="nl-NL" sz="1600">
                <a:solidFill>
                  <a:srgbClr val="FFFFFF"/>
                </a:solidFill>
                <a:latin typeface="Arial"/>
                <a:ea typeface="Arial"/>
                <a:cs typeface="Arial"/>
                <a:sym typeface="Arial"/>
              </a:rPr>
              <a:t>Na iedere les een pauze</a:t>
            </a:r>
            <a:br>
              <a:rPr lang="nl-NL" sz="1600">
                <a:solidFill>
                  <a:srgbClr val="FFFFFF"/>
                </a:solidFill>
                <a:latin typeface="Arial"/>
                <a:ea typeface="Arial"/>
                <a:cs typeface="Arial"/>
                <a:sym typeface="Arial"/>
              </a:rPr>
            </a:br>
            <a:r>
              <a:rPr lang="nl-NL" sz="1600">
                <a:solidFill>
                  <a:srgbClr val="FFFFFF"/>
                </a:solidFill>
                <a:latin typeface="Arial"/>
                <a:ea typeface="Arial"/>
                <a:cs typeface="Arial"/>
                <a:sym typeface="Arial"/>
              </a:rPr>
              <a:t>1x 20 minuten </a:t>
            </a:r>
            <a:br>
              <a:rPr lang="nl-NL" sz="1600">
                <a:solidFill>
                  <a:srgbClr val="FFFFFF"/>
                </a:solidFill>
                <a:latin typeface="Arial"/>
                <a:ea typeface="Arial"/>
                <a:cs typeface="Arial"/>
                <a:sym typeface="Arial"/>
              </a:rPr>
            </a:br>
            <a:r>
              <a:rPr lang="nl-NL" sz="1600">
                <a:solidFill>
                  <a:srgbClr val="FFFFFF"/>
                </a:solidFill>
                <a:latin typeface="Arial"/>
                <a:ea typeface="Arial"/>
                <a:cs typeface="Arial"/>
                <a:sym typeface="Arial"/>
              </a:rPr>
              <a:t>1x 30 minuten</a:t>
            </a:r>
            <a:br>
              <a:rPr lang="nl-NL" sz="1600">
                <a:solidFill>
                  <a:srgbClr val="FFFFFF"/>
                </a:solidFill>
                <a:latin typeface="Arial"/>
                <a:ea typeface="Arial"/>
                <a:cs typeface="Arial"/>
                <a:sym typeface="Arial"/>
              </a:rPr>
            </a:br>
            <a:r>
              <a:rPr lang="nl-NL" sz="1600">
                <a:solidFill>
                  <a:srgbClr val="FFFFFF"/>
                </a:solidFill>
                <a:latin typeface="Arial"/>
                <a:ea typeface="Arial"/>
                <a:cs typeface="Arial"/>
                <a:sym typeface="Arial"/>
              </a:rPr>
              <a:t>1x 15 minuten</a:t>
            </a:r>
            <a:endParaRPr/>
          </a:p>
          <a:p>
            <a:pPr marL="180000" marR="0" lvl="0" indent="-78400" algn="l" rtl="0">
              <a:lnSpc>
                <a:spcPct val="125000"/>
              </a:lnSpc>
              <a:spcBef>
                <a:spcPts val="0"/>
              </a:spcBef>
              <a:spcAft>
                <a:spcPts val="0"/>
              </a:spcAft>
              <a:buClr>
                <a:schemeClr val="lt1"/>
              </a:buClr>
              <a:buSzPts val="1600"/>
              <a:buFont typeface="Arial"/>
              <a:buNone/>
            </a:pPr>
            <a:endParaRPr sz="1600">
              <a:solidFill>
                <a:srgbClr val="FFFFFF"/>
              </a:solidFill>
              <a:latin typeface="Arial"/>
              <a:ea typeface="Arial"/>
              <a:cs typeface="Arial"/>
              <a:sym typeface="Arial"/>
            </a:endParaRPr>
          </a:p>
          <a:p>
            <a:pPr marL="180000" marR="0" lvl="0" indent="-180000" algn="l" rtl="0">
              <a:lnSpc>
                <a:spcPct val="125000"/>
              </a:lnSpc>
              <a:spcBef>
                <a:spcPts val="0"/>
              </a:spcBef>
              <a:spcAft>
                <a:spcPts val="0"/>
              </a:spcAft>
              <a:buClr>
                <a:srgbClr val="FFFFFF"/>
              </a:buClr>
              <a:buSzPts val="1600"/>
              <a:buFont typeface="Arial"/>
              <a:buChar char="•"/>
            </a:pPr>
            <a:r>
              <a:rPr lang="nl-NL" sz="1600">
                <a:solidFill>
                  <a:srgbClr val="FFFFFF"/>
                </a:solidFill>
                <a:latin typeface="Arial"/>
                <a:ea typeface="Arial"/>
                <a:cs typeface="Arial"/>
                <a:sym typeface="Arial"/>
              </a:rPr>
              <a:t>Aan het eind van de dag huiswerk maken bij een docent naar keuze (KWT). </a:t>
            </a:r>
            <a:endParaRPr/>
          </a:p>
          <a:p>
            <a:pPr marL="180000" marR="0" lvl="0" indent="-72050" algn="l" rtl="0">
              <a:lnSpc>
                <a:spcPct val="117647"/>
              </a:lnSpc>
              <a:spcBef>
                <a:spcPts val="0"/>
              </a:spcBef>
              <a:spcAft>
                <a:spcPts val="0"/>
              </a:spcAft>
              <a:buClr>
                <a:schemeClr val="lt1"/>
              </a:buClr>
              <a:buSzPts val="1700"/>
              <a:buFont typeface="Arial"/>
              <a:buNone/>
            </a:pPr>
            <a:endParaRPr sz="1700">
              <a:solidFill>
                <a:schemeClr val="lt1"/>
              </a:solidFill>
              <a:latin typeface="Arial"/>
              <a:ea typeface="Arial"/>
              <a:cs typeface="Arial"/>
              <a:sym typeface="Arial"/>
            </a:endParaRPr>
          </a:p>
        </p:txBody>
      </p:sp>
      <p:pic>
        <p:nvPicPr>
          <p:cNvPr id="616" name="Google Shape;616;p15"/>
          <p:cNvPicPr preferRelativeResize="0"/>
          <p:nvPr/>
        </p:nvPicPr>
        <p:blipFill rotWithShape="1">
          <a:blip r:embed="rId3">
            <a:alphaModFix/>
          </a:blip>
          <a:srcRect/>
          <a:stretch/>
        </p:blipFill>
        <p:spPr>
          <a:xfrm rot="-868336">
            <a:off x="3221516" y="92871"/>
            <a:ext cx="1524157" cy="1549475"/>
          </a:xfrm>
          <a:prstGeom prst="rect">
            <a:avLst/>
          </a:prstGeom>
          <a:noFill/>
          <a:ln>
            <a:noFill/>
          </a:ln>
        </p:spPr>
      </p:pic>
      <p:graphicFrame>
        <p:nvGraphicFramePr>
          <p:cNvPr id="617" name="Google Shape;617;p15"/>
          <p:cNvGraphicFramePr/>
          <p:nvPr>
            <p:extLst>
              <p:ext uri="{D42A27DB-BD31-4B8C-83A1-F6EECF244321}">
                <p14:modId xmlns:p14="http://schemas.microsoft.com/office/powerpoint/2010/main" val="3223310934"/>
              </p:ext>
            </p:extLst>
          </p:nvPr>
        </p:nvGraphicFramePr>
        <p:xfrm>
          <a:off x="4791456" y="402336"/>
          <a:ext cx="3859225" cy="3520475"/>
        </p:xfrm>
        <a:graphic>
          <a:graphicData uri="http://schemas.openxmlformats.org/drawingml/2006/table">
            <a:tbl>
              <a:tblPr firstRow="1" firstCol="1" bandRow="1">
                <a:noFill/>
                <a:tableStyleId>{ED07DF88-18F7-4E09-88C3-7A95DAB852F1}</a:tableStyleId>
              </a:tblPr>
              <a:tblGrid>
                <a:gridCol w="774850">
                  <a:extLst>
                    <a:ext uri="{9D8B030D-6E8A-4147-A177-3AD203B41FA5}">
                      <a16:colId xmlns:a16="http://schemas.microsoft.com/office/drawing/2014/main" val="20000"/>
                    </a:ext>
                  </a:extLst>
                </a:gridCol>
                <a:gridCol w="651325">
                  <a:extLst>
                    <a:ext uri="{9D8B030D-6E8A-4147-A177-3AD203B41FA5}">
                      <a16:colId xmlns:a16="http://schemas.microsoft.com/office/drawing/2014/main" val="20001"/>
                    </a:ext>
                  </a:extLst>
                </a:gridCol>
                <a:gridCol w="574850">
                  <a:extLst>
                    <a:ext uri="{9D8B030D-6E8A-4147-A177-3AD203B41FA5}">
                      <a16:colId xmlns:a16="http://schemas.microsoft.com/office/drawing/2014/main" val="20002"/>
                    </a:ext>
                  </a:extLst>
                </a:gridCol>
                <a:gridCol w="615775">
                  <a:extLst>
                    <a:ext uri="{9D8B030D-6E8A-4147-A177-3AD203B41FA5}">
                      <a16:colId xmlns:a16="http://schemas.microsoft.com/office/drawing/2014/main" val="20003"/>
                    </a:ext>
                  </a:extLst>
                </a:gridCol>
                <a:gridCol w="590450">
                  <a:extLst>
                    <a:ext uri="{9D8B030D-6E8A-4147-A177-3AD203B41FA5}">
                      <a16:colId xmlns:a16="http://schemas.microsoft.com/office/drawing/2014/main" val="20004"/>
                    </a:ext>
                  </a:extLst>
                </a:gridCol>
                <a:gridCol w="651975">
                  <a:extLst>
                    <a:ext uri="{9D8B030D-6E8A-4147-A177-3AD203B41FA5}">
                      <a16:colId xmlns:a16="http://schemas.microsoft.com/office/drawing/2014/main" val="20005"/>
                    </a:ext>
                  </a:extLst>
                </a:gridCol>
              </a:tblGrid>
              <a:tr h="329275">
                <a:tc>
                  <a:txBody>
                    <a:bodyPr/>
                    <a:lstStyle/>
                    <a:p>
                      <a:pPr marL="0" marR="0" lvl="0" indent="0" algn="l" rtl="0">
                        <a:spcBef>
                          <a:spcPts val="0"/>
                        </a:spcBef>
                        <a:spcAft>
                          <a:spcPts val="0"/>
                        </a:spcAft>
                        <a:buNone/>
                      </a:pPr>
                      <a:r>
                        <a:rPr lang="nl-NL" sz="1000" u="none" strike="noStrike" cap="none"/>
                        <a:t> </a:t>
                      </a:r>
                      <a:endParaRPr sz="10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nl-NL" sz="1000" u="none" strike="noStrike" cap="none"/>
                        <a:t>MA</a:t>
                      </a:r>
                      <a:endParaRPr sz="10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nl-NL" sz="1000" u="none" strike="noStrike" cap="none"/>
                        <a:t>DI</a:t>
                      </a:r>
                      <a:endParaRPr sz="10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nl-NL" sz="1000" u="none" strike="noStrike" cap="none"/>
                        <a:t>WO</a:t>
                      </a:r>
                      <a:endParaRPr sz="10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nl-NL" sz="1000" u="none" strike="noStrike" cap="none"/>
                        <a:t>DO</a:t>
                      </a:r>
                      <a:endParaRPr sz="10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nl-NL" sz="1000" u="none" strike="noStrike" cap="none"/>
                        <a:t>VR</a:t>
                      </a:r>
                      <a:endParaRPr sz="10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312350">
                <a:tc>
                  <a:txBody>
                    <a:bodyPr/>
                    <a:lstStyle/>
                    <a:p>
                      <a:pPr marL="0" marR="0" lvl="0" indent="0" algn="l" rtl="0">
                        <a:spcBef>
                          <a:spcPts val="0"/>
                        </a:spcBef>
                        <a:spcAft>
                          <a:spcPts val="0"/>
                        </a:spcAft>
                        <a:buNone/>
                      </a:pPr>
                      <a:r>
                        <a:rPr lang="nl-NL" sz="800" u="none" strike="noStrike" cap="none"/>
                        <a:t>8.30 – 9.10</a:t>
                      </a:r>
                      <a:endParaRPr sz="8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nl-NL" sz="1000" u="none" strike="noStrike" cap="none"/>
                        <a:t>MU / SV</a:t>
                      </a:r>
                      <a:endParaRPr sz="1000" u="none" strike="noStrike" cap="none">
                        <a:latin typeface="Calibri"/>
                        <a:ea typeface="Calibri"/>
                        <a:cs typeface="Calibri"/>
                        <a:sym typeface="Calibri"/>
                      </a:endParaRPr>
                    </a:p>
                  </a:txBody>
                  <a:tcPr marL="68575" marR="68575" marT="0" marB="0">
                    <a:solidFill>
                      <a:srgbClr val="FECC99"/>
                    </a:solidFill>
                  </a:tcPr>
                </a:tc>
                <a:tc>
                  <a:txBody>
                    <a:bodyPr/>
                    <a:lstStyle/>
                    <a:p>
                      <a:pPr marL="0" marR="0" lvl="0" indent="0" algn="l" rtl="0">
                        <a:spcBef>
                          <a:spcPts val="0"/>
                        </a:spcBef>
                        <a:spcAft>
                          <a:spcPts val="0"/>
                        </a:spcAft>
                        <a:buNone/>
                      </a:pPr>
                      <a:r>
                        <a:rPr lang="nl-NL" sz="1000" u="none" strike="noStrike" cap="none"/>
                        <a:t>MU / RK</a:t>
                      </a:r>
                      <a:endParaRPr sz="1000" u="none" strike="noStrike" cap="none">
                        <a:latin typeface="Calibri"/>
                        <a:ea typeface="Calibri"/>
                        <a:cs typeface="Calibri"/>
                        <a:sym typeface="Calibri"/>
                      </a:endParaRPr>
                    </a:p>
                  </a:txBody>
                  <a:tcPr marL="68575" marR="68575" marT="0" marB="0">
                    <a:solidFill>
                      <a:srgbClr val="FECC99"/>
                    </a:solidFill>
                  </a:tcPr>
                </a:tc>
                <a:tc>
                  <a:txBody>
                    <a:bodyPr/>
                    <a:lstStyle/>
                    <a:p>
                      <a:pPr marL="0" marR="0" lvl="0" indent="0" algn="l" rtl="0">
                        <a:spcBef>
                          <a:spcPts val="0"/>
                        </a:spcBef>
                        <a:spcAft>
                          <a:spcPts val="0"/>
                        </a:spcAft>
                        <a:buNone/>
                      </a:pPr>
                      <a:r>
                        <a:rPr lang="nl-NL" sz="1000" u="none" strike="noStrike" cap="none"/>
                        <a:t>MU / SV</a:t>
                      </a:r>
                      <a:endParaRPr sz="1000" u="none" strike="noStrike" cap="none">
                        <a:latin typeface="Calibri"/>
                        <a:ea typeface="Calibri"/>
                        <a:cs typeface="Calibri"/>
                        <a:sym typeface="Calibri"/>
                      </a:endParaRPr>
                    </a:p>
                  </a:txBody>
                  <a:tcPr marL="68575" marR="68575" marT="0" marB="0">
                    <a:solidFill>
                      <a:srgbClr val="FECC99"/>
                    </a:solidFill>
                  </a:tcPr>
                </a:tc>
                <a:tc>
                  <a:txBody>
                    <a:bodyPr/>
                    <a:lstStyle/>
                    <a:p>
                      <a:pPr marL="0" marR="0" lvl="0" indent="0" algn="l" rtl="0">
                        <a:spcBef>
                          <a:spcPts val="0"/>
                        </a:spcBef>
                        <a:spcAft>
                          <a:spcPts val="0"/>
                        </a:spcAft>
                        <a:buNone/>
                      </a:pPr>
                      <a:r>
                        <a:rPr lang="nl-NL" sz="1000" u="none" strike="noStrike" cap="none"/>
                        <a:t>MU/ SV</a:t>
                      </a:r>
                      <a:endParaRPr sz="1000" u="none" strike="noStrike" cap="none">
                        <a:latin typeface="Calibri"/>
                        <a:ea typeface="Calibri"/>
                        <a:cs typeface="Calibri"/>
                        <a:sym typeface="Calibri"/>
                      </a:endParaRPr>
                    </a:p>
                  </a:txBody>
                  <a:tcPr marL="68575" marR="68575" marT="0" marB="0">
                    <a:solidFill>
                      <a:srgbClr val="FECC99"/>
                    </a:solidFill>
                  </a:tcPr>
                </a:tc>
                <a:tc>
                  <a:txBody>
                    <a:bodyPr/>
                    <a:lstStyle/>
                    <a:p>
                      <a:pPr marL="0" marR="0" lvl="0" indent="0" algn="l" rtl="0">
                        <a:spcBef>
                          <a:spcPts val="0"/>
                        </a:spcBef>
                        <a:spcAft>
                          <a:spcPts val="0"/>
                        </a:spcAft>
                        <a:buNone/>
                      </a:pPr>
                      <a:r>
                        <a:rPr lang="nl-NL" sz="1000" u="none" strike="noStrike" cap="none"/>
                        <a:t>MU/ BGL</a:t>
                      </a:r>
                      <a:endParaRPr sz="1000" u="none" strike="noStrike" cap="none">
                        <a:latin typeface="Calibri"/>
                        <a:ea typeface="Calibri"/>
                        <a:cs typeface="Calibri"/>
                        <a:sym typeface="Calibri"/>
                      </a:endParaRPr>
                    </a:p>
                  </a:txBody>
                  <a:tcPr marL="68575" marR="68575" marT="0" marB="0">
                    <a:solidFill>
                      <a:srgbClr val="FECC99"/>
                    </a:solidFill>
                  </a:tcPr>
                </a:tc>
                <a:extLst>
                  <a:ext uri="{0D108BD9-81ED-4DB2-BD59-A6C34878D82A}">
                    <a16:rowId xmlns:a16="http://schemas.microsoft.com/office/drawing/2014/main" val="10001"/>
                  </a:ext>
                </a:extLst>
              </a:tr>
              <a:tr h="329275">
                <a:tc>
                  <a:txBody>
                    <a:bodyPr/>
                    <a:lstStyle/>
                    <a:p>
                      <a:pPr marL="0" marR="0" lvl="0" indent="0" algn="l" rtl="0">
                        <a:spcBef>
                          <a:spcPts val="0"/>
                        </a:spcBef>
                        <a:spcAft>
                          <a:spcPts val="0"/>
                        </a:spcAft>
                        <a:buNone/>
                      </a:pPr>
                      <a:r>
                        <a:rPr lang="nl-NL" sz="800" u="none" strike="noStrike" cap="none"/>
                        <a:t>9.15 – 10.35</a:t>
                      </a:r>
                      <a:endParaRPr sz="8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nl-NL" sz="1000" u="none" strike="noStrike" cap="none"/>
                        <a:t>Les 1</a:t>
                      </a:r>
                      <a:endParaRPr sz="1000" u="none" strike="noStrike" cap="none">
                        <a:latin typeface="Calibri"/>
                        <a:ea typeface="Calibri"/>
                        <a:cs typeface="Calibri"/>
                        <a:sym typeface="Calibri"/>
                      </a:endParaRPr>
                    </a:p>
                  </a:txBody>
                  <a:tcPr marL="68575" marR="68575" marT="0" marB="0">
                    <a:solidFill>
                      <a:srgbClr val="B2A3FF"/>
                    </a:solidFill>
                  </a:tcPr>
                </a:tc>
                <a:tc>
                  <a:txBody>
                    <a:bodyPr/>
                    <a:lstStyle/>
                    <a:p>
                      <a:pPr marL="0" marR="0" lvl="0" indent="0" algn="l" rtl="0">
                        <a:spcBef>
                          <a:spcPts val="0"/>
                        </a:spcBef>
                        <a:spcAft>
                          <a:spcPts val="0"/>
                        </a:spcAft>
                        <a:buNone/>
                      </a:pPr>
                      <a:r>
                        <a:rPr lang="nl-NL" sz="1000" u="none" strike="noStrike" cap="none"/>
                        <a:t>Les 1</a:t>
                      </a:r>
                      <a:endParaRPr sz="1000" u="none" strike="noStrike" cap="none">
                        <a:latin typeface="Calibri"/>
                        <a:ea typeface="Calibri"/>
                        <a:cs typeface="Calibri"/>
                        <a:sym typeface="Calibri"/>
                      </a:endParaRPr>
                    </a:p>
                  </a:txBody>
                  <a:tcPr marL="68575" marR="68575" marT="0" marB="0">
                    <a:solidFill>
                      <a:srgbClr val="B2A3FF"/>
                    </a:solidFill>
                  </a:tcPr>
                </a:tc>
                <a:tc>
                  <a:txBody>
                    <a:bodyPr/>
                    <a:lstStyle/>
                    <a:p>
                      <a:pPr marL="0" marR="0" lvl="0" indent="0" algn="l" rtl="0">
                        <a:spcBef>
                          <a:spcPts val="0"/>
                        </a:spcBef>
                        <a:spcAft>
                          <a:spcPts val="0"/>
                        </a:spcAft>
                        <a:buNone/>
                      </a:pPr>
                      <a:r>
                        <a:rPr lang="nl-NL" sz="1000" u="none" strike="noStrike" cap="none"/>
                        <a:t>Les 1</a:t>
                      </a:r>
                      <a:endParaRPr sz="1000" u="none" strike="noStrike" cap="none">
                        <a:latin typeface="Calibri"/>
                        <a:ea typeface="Calibri"/>
                        <a:cs typeface="Calibri"/>
                        <a:sym typeface="Calibri"/>
                      </a:endParaRPr>
                    </a:p>
                  </a:txBody>
                  <a:tcPr marL="68575" marR="68575" marT="0" marB="0">
                    <a:solidFill>
                      <a:srgbClr val="B2A3FF"/>
                    </a:solidFill>
                  </a:tcPr>
                </a:tc>
                <a:tc>
                  <a:txBody>
                    <a:bodyPr/>
                    <a:lstStyle/>
                    <a:p>
                      <a:pPr marL="0" marR="0" lvl="0" indent="0" algn="l" rtl="0">
                        <a:spcBef>
                          <a:spcPts val="0"/>
                        </a:spcBef>
                        <a:spcAft>
                          <a:spcPts val="0"/>
                        </a:spcAft>
                        <a:buNone/>
                      </a:pPr>
                      <a:r>
                        <a:rPr lang="nl-NL" sz="1000" u="none" strike="noStrike" cap="none"/>
                        <a:t>Les 1</a:t>
                      </a:r>
                      <a:endParaRPr sz="1000" u="none" strike="noStrike" cap="none">
                        <a:latin typeface="Calibri"/>
                        <a:ea typeface="Calibri"/>
                        <a:cs typeface="Calibri"/>
                        <a:sym typeface="Calibri"/>
                      </a:endParaRPr>
                    </a:p>
                  </a:txBody>
                  <a:tcPr marL="68575" marR="68575" marT="0" marB="0">
                    <a:solidFill>
                      <a:srgbClr val="B2A3FF"/>
                    </a:solidFill>
                  </a:tcPr>
                </a:tc>
                <a:tc>
                  <a:txBody>
                    <a:bodyPr/>
                    <a:lstStyle/>
                    <a:p>
                      <a:pPr marL="0" marR="0" lvl="0" indent="0" algn="l" rtl="0">
                        <a:spcBef>
                          <a:spcPts val="0"/>
                        </a:spcBef>
                        <a:spcAft>
                          <a:spcPts val="0"/>
                        </a:spcAft>
                        <a:buNone/>
                      </a:pPr>
                      <a:r>
                        <a:rPr lang="nl-NL" sz="1000" u="none" strike="noStrike" cap="none"/>
                        <a:t>Les 1</a:t>
                      </a:r>
                      <a:endParaRPr sz="1000" u="none" strike="noStrike" cap="none">
                        <a:latin typeface="Calibri"/>
                        <a:ea typeface="Calibri"/>
                        <a:cs typeface="Calibri"/>
                        <a:sym typeface="Calibri"/>
                      </a:endParaRPr>
                    </a:p>
                  </a:txBody>
                  <a:tcPr marL="68575" marR="68575" marT="0" marB="0">
                    <a:solidFill>
                      <a:srgbClr val="B2A3FF"/>
                    </a:solidFill>
                  </a:tcPr>
                </a:tc>
                <a:extLst>
                  <a:ext uri="{0D108BD9-81ED-4DB2-BD59-A6C34878D82A}">
                    <a16:rowId xmlns:a16="http://schemas.microsoft.com/office/drawing/2014/main" val="10002"/>
                  </a:ext>
                </a:extLst>
              </a:tr>
              <a:tr h="312350">
                <a:tc>
                  <a:txBody>
                    <a:bodyPr/>
                    <a:lstStyle/>
                    <a:p>
                      <a:pPr marL="0" marR="0" lvl="0" indent="0" algn="l" rtl="0">
                        <a:spcBef>
                          <a:spcPts val="0"/>
                        </a:spcBef>
                        <a:spcAft>
                          <a:spcPts val="0"/>
                        </a:spcAft>
                        <a:buNone/>
                      </a:pPr>
                      <a:r>
                        <a:rPr lang="nl-NL" sz="800" u="none" strike="noStrike" cap="none"/>
                        <a:t>10.35 – 10.55</a:t>
                      </a:r>
                      <a:endParaRPr sz="8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nl-NL" sz="1000" u="none" strike="noStrike" cap="none"/>
                        <a:t>Pauze</a:t>
                      </a:r>
                      <a:endParaRPr sz="1000" u="none" strike="noStrike" cap="none">
                        <a:latin typeface="Calibri"/>
                        <a:ea typeface="Calibri"/>
                        <a:cs typeface="Calibri"/>
                        <a:sym typeface="Calibri"/>
                      </a:endParaRPr>
                    </a:p>
                  </a:txBody>
                  <a:tcPr marL="68575" marR="68575" marT="0" marB="0">
                    <a:solidFill>
                      <a:srgbClr val="E4E0FE"/>
                    </a:solidFill>
                  </a:tcPr>
                </a:tc>
                <a:tc>
                  <a:txBody>
                    <a:bodyPr/>
                    <a:lstStyle/>
                    <a:p>
                      <a:pPr marL="0" marR="0" lvl="0" indent="0" algn="l" rtl="0">
                        <a:spcBef>
                          <a:spcPts val="0"/>
                        </a:spcBef>
                        <a:spcAft>
                          <a:spcPts val="0"/>
                        </a:spcAft>
                        <a:buNone/>
                      </a:pPr>
                      <a:r>
                        <a:rPr lang="nl-NL" sz="1000" u="none" strike="noStrike" cap="none"/>
                        <a:t>Pauze</a:t>
                      </a:r>
                      <a:endParaRPr sz="1000" u="none" strike="noStrike" cap="none">
                        <a:latin typeface="Calibri"/>
                        <a:ea typeface="Calibri"/>
                        <a:cs typeface="Calibri"/>
                        <a:sym typeface="Calibri"/>
                      </a:endParaRPr>
                    </a:p>
                  </a:txBody>
                  <a:tcPr marL="68575" marR="68575" marT="0" marB="0">
                    <a:solidFill>
                      <a:srgbClr val="E4E0FE"/>
                    </a:solidFill>
                  </a:tcPr>
                </a:tc>
                <a:tc>
                  <a:txBody>
                    <a:bodyPr/>
                    <a:lstStyle/>
                    <a:p>
                      <a:pPr marL="0" marR="0" lvl="0" indent="0" algn="l" rtl="0">
                        <a:spcBef>
                          <a:spcPts val="0"/>
                        </a:spcBef>
                        <a:spcAft>
                          <a:spcPts val="0"/>
                        </a:spcAft>
                        <a:buNone/>
                      </a:pPr>
                      <a:r>
                        <a:rPr lang="nl-NL" sz="1000" u="none" strike="noStrike" cap="none"/>
                        <a:t>Pauze</a:t>
                      </a:r>
                      <a:endParaRPr sz="1000" u="none" strike="noStrike" cap="none">
                        <a:latin typeface="Calibri"/>
                        <a:ea typeface="Calibri"/>
                        <a:cs typeface="Calibri"/>
                        <a:sym typeface="Calibri"/>
                      </a:endParaRPr>
                    </a:p>
                  </a:txBody>
                  <a:tcPr marL="68575" marR="68575" marT="0" marB="0">
                    <a:solidFill>
                      <a:srgbClr val="E4E0FE"/>
                    </a:solidFill>
                  </a:tcPr>
                </a:tc>
                <a:tc>
                  <a:txBody>
                    <a:bodyPr/>
                    <a:lstStyle/>
                    <a:p>
                      <a:pPr marL="0" marR="0" lvl="0" indent="0" algn="l" rtl="0">
                        <a:spcBef>
                          <a:spcPts val="0"/>
                        </a:spcBef>
                        <a:spcAft>
                          <a:spcPts val="0"/>
                        </a:spcAft>
                        <a:buNone/>
                      </a:pPr>
                      <a:r>
                        <a:rPr lang="nl-NL" sz="1000" u="none" strike="noStrike" cap="none"/>
                        <a:t>Pauze</a:t>
                      </a:r>
                      <a:endParaRPr sz="1000" u="none" strike="noStrike" cap="none">
                        <a:latin typeface="Calibri"/>
                        <a:ea typeface="Calibri"/>
                        <a:cs typeface="Calibri"/>
                        <a:sym typeface="Calibri"/>
                      </a:endParaRPr>
                    </a:p>
                  </a:txBody>
                  <a:tcPr marL="68575" marR="68575" marT="0" marB="0">
                    <a:solidFill>
                      <a:srgbClr val="E4E0FE"/>
                    </a:solidFill>
                  </a:tcPr>
                </a:tc>
                <a:tc>
                  <a:txBody>
                    <a:bodyPr/>
                    <a:lstStyle/>
                    <a:p>
                      <a:pPr marL="0" marR="0" lvl="0" indent="0" algn="l" rtl="0">
                        <a:spcBef>
                          <a:spcPts val="0"/>
                        </a:spcBef>
                        <a:spcAft>
                          <a:spcPts val="0"/>
                        </a:spcAft>
                        <a:buNone/>
                      </a:pPr>
                      <a:r>
                        <a:rPr lang="nl-NL" sz="1000" u="none" strike="noStrike" cap="none"/>
                        <a:t>Pauze</a:t>
                      </a:r>
                      <a:endParaRPr sz="1000" u="none" strike="noStrike" cap="none">
                        <a:latin typeface="Calibri"/>
                        <a:ea typeface="Calibri"/>
                        <a:cs typeface="Calibri"/>
                        <a:sym typeface="Calibri"/>
                      </a:endParaRPr>
                    </a:p>
                  </a:txBody>
                  <a:tcPr marL="68575" marR="68575" marT="0" marB="0">
                    <a:solidFill>
                      <a:srgbClr val="E4E0FE"/>
                    </a:solidFill>
                  </a:tcPr>
                </a:tc>
                <a:extLst>
                  <a:ext uri="{0D108BD9-81ED-4DB2-BD59-A6C34878D82A}">
                    <a16:rowId xmlns:a16="http://schemas.microsoft.com/office/drawing/2014/main" val="10003"/>
                  </a:ext>
                </a:extLst>
              </a:tr>
              <a:tr h="329275">
                <a:tc>
                  <a:txBody>
                    <a:bodyPr/>
                    <a:lstStyle/>
                    <a:p>
                      <a:pPr marL="0" marR="0" lvl="0" indent="0" algn="l" rtl="0">
                        <a:spcBef>
                          <a:spcPts val="0"/>
                        </a:spcBef>
                        <a:spcAft>
                          <a:spcPts val="0"/>
                        </a:spcAft>
                        <a:buNone/>
                      </a:pPr>
                      <a:r>
                        <a:rPr lang="nl-NL" sz="800" u="none" strike="noStrike" cap="none"/>
                        <a:t>10.55 – 12.15</a:t>
                      </a:r>
                      <a:endParaRPr sz="8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nl-NL" sz="1000" u="none" strike="noStrike" cap="none"/>
                        <a:t>Les 2</a:t>
                      </a:r>
                      <a:endParaRPr sz="1000" u="none" strike="noStrike" cap="none">
                        <a:latin typeface="Calibri"/>
                        <a:ea typeface="Calibri"/>
                        <a:cs typeface="Calibri"/>
                        <a:sym typeface="Calibri"/>
                      </a:endParaRPr>
                    </a:p>
                  </a:txBody>
                  <a:tcPr marL="68575" marR="68575" marT="0" marB="0">
                    <a:solidFill>
                      <a:srgbClr val="B2A3FF"/>
                    </a:solidFill>
                  </a:tcPr>
                </a:tc>
                <a:tc>
                  <a:txBody>
                    <a:bodyPr/>
                    <a:lstStyle/>
                    <a:p>
                      <a:pPr marL="0" marR="0" lvl="0" indent="0" algn="l" rtl="0">
                        <a:spcBef>
                          <a:spcPts val="0"/>
                        </a:spcBef>
                        <a:spcAft>
                          <a:spcPts val="0"/>
                        </a:spcAft>
                        <a:buNone/>
                      </a:pPr>
                      <a:r>
                        <a:rPr lang="nl-NL" sz="1000" u="none" strike="noStrike" cap="none"/>
                        <a:t>Les 2</a:t>
                      </a:r>
                      <a:endParaRPr sz="1000" u="none" strike="noStrike" cap="none">
                        <a:latin typeface="Calibri"/>
                        <a:ea typeface="Calibri"/>
                        <a:cs typeface="Calibri"/>
                        <a:sym typeface="Calibri"/>
                      </a:endParaRPr>
                    </a:p>
                  </a:txBody>
                  <a:tcPr marL="68575" marR="68575" marT="0" marB="0">
                    <a:solidFill>
                      <a:srgbClr val="B2A3FF"/>
                    </a:solidFill>
                  </a:tcPr>
                </a:tc>
                <a:tc>
                  <a:txBody>
                    <a:bodyPr/>
                    <a:lstStyle/>
                    <a:p>
                      <a:pPr marL="0" marR="0" lvl="0" indent="0" algn="l" rtl="0">
                        <a:spcBef>
                          <a:spcPts val="0"/>
                        </a:spcBef>
                        <a:spcAft>
                          <a:spcPts val="0"/>
                        </a:spcAft>
                        <a:buNone/>
                      </a:pPr>
                      <a:r>
                        <a:rPr lang="nl-NL" sz="1000" u="none" strike="noStrike" cap="none"/>
                        <a:t>Les 2</a:t>
                      </a:r>
                      <a:endParaRPr sz="1000" u="none" strike="noStrike" cap="none">
                        <a:latin typeface="Calibri"/>
                        <a:ea typeface="Calibri"/>
                        <a:cs typeface="Calibri"/>
                        <a:sym typeface="Calibri"/>
                      </a:endParaRPr>
                    </a:p>
                  </a:txBody>
                  <a:tcPr marL="68575" marR="68575" marT="0" marB="0">
                    <a:solidFill>
                      <a:srgbClr val="B2A3FF"/>
                    </a:solidFill>
                  </a:tcPr>
                </a:tc>
                <a:tc>
                  <a:txBody>
                    <a:bodyPr/>
                    <a:lstStyle/>
                    <a:p>
                      <a:pPr marL="0" marR="0" lvl="0" indent="0" algn="l" rtl="0">
                        <a:spcBef>
                          <a:spcPts val="0"/>
                        </a:spcBef>
                        <a:spcAft>
                          <a:spcPts val="0"/>
                        </a:spcAft>
                        <a:buNone/>
                      </a:pPr>
                      <a:r>
                        <a:rPr lang="nl-NL" sz="1000" u="none" strike="noStrike" cap="none"/>
                        <a:t>Les 2</a:t>
                      </a:r>
                      <a:endParaRPr sz="1000" u="none" strike="noStrike" cap="none">
                        <a:latin typeface="Calibri"/>
                        <a:ea typeface="Calibri"/>
                        <a:cs typeface="Calibri"/>
                        <a:sym typeface="Calibri"/>
                      </a:endParaRPr>
                    </a:p>
                  </a:txBody>
                  <a:tcPr marL="68575" marR="68575" marT="0" marB="0">
                    <a:solidFill>
                      <a:srgbClr val="B2A3FF"/>
                    </a:solidFill>
                  </a:tcPr>
                </a:tc>
                <a:tc>
                  <a:txBody>
                    <a:bodyPr/>
                    <a:lstStyle/>
                    <a:p>
                      <a:pPr marL="0" marR="0" lvl="0" indent="0" algn="l" rtl="0">
                        <a:spcBef>
                          <a:spcPts val="0"/>
                        </a:spcBef>
                        <a:spcAft>
                          <a:spcPts val="0"/>
                        </a:spcAft>
                        <a:buNone/>
                      </a:pPr>
                      <a:r>
                        <a:rPr lang="nl-NL" sz="1000" u="none" strike="noStrike" cap="none"/>
                        <a:t>Les 2</a:t>
                      </a:r>
                      <a:endParaRPr sz="1000" u="none" strike="noStrike" cap="none">
                        <a:latin typeface="Calibri"/>
                        <a:ea typeface="Calibri"/>
                        <a:cs typeface="Calibri"/>
                        <a:sym typeface="Calibri"/>
                      </a:endParaRPr>
                    </a:p>
                  </a:txBody>
                  <a:tcPr marL="68575" marR="68575" marT="0" marB="0">
                    <a:solidFill>
                      <a:srgbClr val="B2A3FF"/>
                    </a:solidFill>
                  </a:tcPr>
                </a:tc>
                <a:extLst>
                  <a:ext uri="{0D108BD9-81ED-4DB2-BD59-A6C34878D82A}">
                    <a16:rowId xmlns:a16="http://schemas.microsoft.com/office/drawing/2014/main" val="10004"/>
                  </a:ext>
                </a:extLst>
              </a:tr>
              <a:tr h="312350">
                <a:tc>
                  <a:txBody>
                    <a:bodyPr/>
                    <a:lstStyle/>
                    <a:p>
                      <a:pPr marL="0" marR="0" lvl="0" indent="0" algn="l" rtl="0">
                        <a:spcBef>
                          <a:spcPts val="0"/>
                        </a:spcBef>
                        <a:spcAft>
                          <a:spcPts val="0"/>
                        </a:spcAft>
                        <a:buNone/>
                      </a:pPr>
                      <a:r>
                        <a:rPr lang="nl-NL" sz="800" u="none" strike="noStrike" cap="none"/>
                        <a:t>12.15 – 12.45</a:t>
                      </a:r>
                      <a:endParaRPr sz="8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nl-NL" sz="1000" u="none" strike="noStrike" cap="none"/>
                        <a:t>Pauze</a:t>
                      </a:r>
                      <a:endParaRPr sz="1000" u="none" strike="noStrike" cap="none">
                        <a:latin typeface="Calibri"/>
                        <a:ea typeface="Calibri"/>
                        <a:cs typeface="Calibri"/>
                        <a:sym typeface="Calibri"/>
                      </a:endParaRPr>
                    </a:p>
                  </a:txBody>
                  <a:tcPr marL="68575" marR="68575" marT="0" marB="0">
                    <a:solidFill>
                      <a:srgbClr val="E4E0FE"/>
                    </a:solidFill>
                  </a:tcPr>
                </a:tc>
                <a:tc>
                  <a:txBody>
                    <a:bodyPr/>
                    <a:lstStyle/>
                    <a:p>
                      <a:pPr marL="0" marR="0" lvl="0" indent="0" algn="l" rtl="0">
                        <a:spcBef>
                          <a:spcPts val="0"/>
                        </a:spcBef>
                        <a:spcAft>
                          <a:spcPts val="0"/>
                        </a:spcAft>
                        <a:buNone/>
                      </a:pPr>
                      <a:r>
                        <a:rPr lang="nl-NL" sz="1000" u="none" strike="noStrike" cap="none"/>
                        <a:t>Pauze</a:t>
                      </a:r>
                      <a:endParaRPr sz="1000" u="none" strike="noStrike" cap="none">
                        <a:latin typeface="Calibri"/>
                        <a:ea typeface="Calibri"/>
                        <a:cs typeface="Calibri"/>
                        <a:sym typeface="Calibri"/>
                      </a:endParaRPr>
                    </a:p>
                  </a:txBody>
                  <a:tcPr marL="68575" marR="68575" marT="0" marB="0">
                    <a:solidFill>
                      <a:srgbClr val="E4E0FE"/>
                    </a:solidFill>
                  </a:tcPr>
                </a:tc>
                <a:tc>
                  <a:txBody>
                    <a:bodyPr/>
                    <a:lstStyle/>
                    <a:p>
                      <a:pPr marL="0" marR="0" lvl="0" indent="0" algn="l" rtl="0">
                        <a:spcBef>
                          <a:spcPts val="0"/>
                        </a:spcBef>
                        <a:spcAft>
                          <a:spcPts val="0"/>
                        </a:spcAft>
                        <a:buNone/>
                      </a:pPr>
                      <a:r>
                        <a:rPr lang="nl-NL" sz="1000" u="none" strike="noStrike" cap="none"/>
                        <a:t>Pauze</a:t>
                      </a:r>
                      <a:endParaRPr sz="1000" u="none" strike="noStrike" cap="none">
                        <a:latin typeface="Calibri"/>
                        <a:ea typeface="Calibri"/>
                        <a:cs typeface="Calibri"/>
                        <a:sym typeface="Calibri"/>
                      </a:endParaRPr>
                    </a:p>
                  </a:txBody>
                  <a:tcPr marL="68575" marR="68575" marT="0" marB="0">
                    <a:solidFill>
                      <a:srgbClr val="E4E0FE"/>
                    </a:solidFill>
                  </a:tcPr>
                </a:tc>
                <a:tc>
                  <a:txBody>
                    <a:bodyPr/>
                    <a:lstStyle/>
                    <a:p>
                      <a:pPr marL="0" marR="0" lvl="0" indent="0" algn="l" rtl="0">
                        <a:spcBef>
                          <a:spcPts val="0"/>
                        </a:spcBef>
                        <a:spcAft>
                          <a:spcPts val="0"/>
                        </a:spcAft>
                        <a:buNone/>
                      </a:pPr>
                      <a:r>
                        <a:rPr lang="nl-NL" sz="1000" u="none" strike="noStrike" cap="none"/>
                        <a:t>Pauze</a:t>
                      </a:r>
                      <a:endParaRPr sz="1000" u="none" strike="noStrike" cap="none">
                        <a:latin typeface="Calibri"/>
                        <a:ea typeface="Calibri"/>
                        <a:cs typeface="Calibri"/>
                        <a:sym typeface="Calibri"/>
                      </a:endParaRPr>
                    </a:p>
                  </a:txBody>
                  <a:tcPr marL="68575" marR="68575" marT="0" marB="0">
                    <a:solidFill>
                      <a:srgbClr val="E4E0FE"/>
                    </a:solidFill>
                  </a:tcPr>
                </a:tc>
                <a:tc>
                  <a:txBody>
                    <a:bodyPr/>
                    <a:lstStyle/>
                    <a:p>
                      <a:pPr marL="0" marR="0" lvl="0" indent="0" algn="l" rtl="0">
                        <a:spcBef>
                          <a:spcPts val="0"/>
                        </a:spcBef>
                        <a:spcAft>
                          <a:spcPts val="0"/>
                        </a:spcAft>
                        <a:buNone/>
                      </a:pPr>
                      <a:r>
                        <a:rPr lang="nl-NL" sz="1000" u="none" strike="noStrike" cap="none"/>
                        <a:t>Pauze</a:t>
                      </a:r>
                      <a:endParaRPr sz="1000" u="none" strike="noStrike" cap="none">
                        <a:latin typeface="Calibri"/>
                        <a:ea typeface="Calibri"/>
                        <a:cs typeface="Calibri"/>
                        <a:sym typeface="Calibri"/>
                      </a:endParaRPr>
                    </a:p>
                  </a:txBody>
                  <a:tcPr marL="68575" marR="68575" marT="0" marB="0">
                    <a:solidFill>
                      <a:srgbClr val="E4E0FE"/>
                    </a:solidFill>
                  </a:tcPr>
                </a:tc>
                <a:extLst>
                  <a:ext uri="{0D108BD9-81ED-4DB2-BD59-A6C34878D82A}">
                    <a16:rowId xmlns:a16="http://schemas.microsoft.com/office/drawing/2014/main" val="10005"/>
                  </a:ext>
                </a:extLst>
              </a:tr>
              <a:tr h="329275">
                <a:tc>
                  <a:txBody>
                    <a:bodyPr/>
                    <a:lstStyle/>
                    <a:p>
                      <a:pPr marL="0" marR="0" lvl="0" indent="0" algn="l" rtl="0">
                        <a:spcBef>
                          <a:spcPts val="0"/>
                        </a:spcBef>
                        <a:spcAft>
                          <a:spcPts val="0"/>
                        </a:spcAft>
                        <a:buNone/>
                      </a:pPr>
                      <a:r>
                        <a:rPr lang="nl-NL" sz="800" u="none" strike="noStrike" cap="none"/>
                        <a:t>12.45 – 14.05</a:t>
                      </a:r>
                      <a:endParaRPr sz="8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nl-NL" sz="1000" u="none" strike="noStrike" cap="none"/>
                        <a:t>Les 3</a:t>
                      </a:r>
                      <a:endParaRPr sz="1000" u="none" strike="noStrike" cap="none">
                        <a:latin typeface="Calibri"/>
                        <a:ea typeface="Calibri"/>
                        <a:cs typeface="Calibri"/>
                        <a:sym typeface="Calibri"/>
                      </a:endParaRPr>
                    </a:p>
                  </a:txBody>
                  <a:tcPr marL="68575" marR="68575" marT="0" marB="0">
                    <a:solidFill>
                      <a:srgbClr val="B2A3FF"/>
                    </a:solidFill>
                  </a:tcPr>
                </a:tc>
                <a:tc>
                  <a:txBody>
                    <a:bodyPr/>
                    <a:lstStyle/>
                    <a:p>
                      <a:pPr marL="0" marR="0" lvl="0" indent="0" algn="l" rtl="0">
                        <a:spcBef>
                          <a:spcPts val="0"/>
                        </a:spcBef>
                        <a:spcAft>
                          <a:spcPts val="0"/>
                        </a:spcAft>
                        <a:buNone/>
                      </a:pPr>
                      <a:r>
                        <a:rPr lang="nl-NL" sz="1000" u="none" strike="noStrike" cap="none"/>
                        <a:t>Les 3</a:t>
                      </a:r>
                      <a:endParaRPr sz="1000" u="none" strike="noStrike" cap="none">
                        <a:latin typeface="Calibri"/>
                        <a:ea typeface="Calibri"/>
                        <a:cs typeface="Calibri"/>
                        <a:sym typeface="Calibri"/>
                      </a:endParaRPr>
                    </a:p>
                  </a:txBody>
                  <a:tcPr marL="68575" marR="68575" marT="0" marB="0">
                    <a:solidFill>
                      <a:srgbClr val="B2A3FF"/>
                    </a:solidFill>
                  </a:tcPr>
                </a:tc>
                <a:tc>
                  <a:txBody>
                    <a:bodyPr/>
                    <a:lstStyle/>
                    <a:p>
                      <a:pPr marL="0" marR="0" lvl="0" indent="0" algn="l" rtl="0">
                        <a:spcBef>
                          <a:spcPts val="0"/>
                        </a:spcBef>
                        <a:spcAft>
                          <a:spcPts val="0"/>
                        </a:spcAft>
                        <a:buNone/>
                      </a:pPr>
                      <a:r>
                        <a:rPr lang="nl-NL" sz="1000" u="none" strike="noStrike" cap="none"/>
                        <a:t>Les 3</a:t>
                      </a:r>
                      <a:endParaRPr sz="1000" u="none" strike="noStrike" cap="none">
                        <a:latin typeface="Calibri"/>
                        <a:ea typeface="Calibri"/>
                        <a:cs typeface="Calibri"/>
                        <a:sym typeface="Calibri"/>
                      </a:endParaRPr>
                    </a:p>
                  </a:txBody>
                  <a:tcPr marL="68575" marR="68575" marT="0" marB="0">
                    <a:solidFill>
                      <a:srgbClr val="B2A3FF"/>
                    </a:solidFill>
                  </a:tcPr>
                </a:tc>
                <a:tc>
                  <a:txBody>
                    <a:bodyPr/>
                    <a:lstStyle/>
                    <a:p>
                      <a:pPr marL="0" marR="0" lvl="0" indent="0" algn="l" rtl="0">
                        <a:spcBef>
                          <a:spcPts val="0"/>
                        </a:spcBef>
                        <a:spcAft>
                          <a:spcPts val="0"/>
                        </a:spcAft>
                        <a:buNone/>
                      </a:pPr>
                      <a:r>
                        <a:rPr lang="nl-NL" sz="1000" u="none" strike="noStrike" cap="none"/>
                        <a:t>Les 3</a:t>
                      </a:r>
                      <a:endParaRPr sz="1000" u="none" strike="noStrike" cap="none">
                        <a:latin typeface="Calibri"/>
                        <a:ea typeface="Calibri"/>
                        <a:cs typeface="Calibri"/>
                        <a:sym typeface="Calibri"/>
                      </a:endParaRPr>
                    </a:p>
                  </a:txBody>
                  <a:tcPr marL="68575" marR="68575" marT="0" marB="0">
                    <a:solidFill>
                      <a:srgbClr val="B2A3FF"/>
                    </a:solidFill>
                  </a:tcPr>
                </a:tc>
                <a:tc>
                  <a:txBody>
                    <a:bodyPr/>
                    <a:lstStyle/>
                    <a:p>
                      <a:pPr marL="0" marR="0" lvl="0" indent="0" algn="l" rtl="0">
                        <a:spcBef>
                          <a:spcPts val="0"/>
                        </a:spcBef>
                        <a:spcAft>
                          <a:spcPts val="0"/>
                        </a:spcAft>
                        <a:buNone/>
                      </a:pPr>
                      <a:r>
                        <a:rPr lang="nl-NL" sz="1000" u="none" strike="noStrike" cap="none"/>
                        <a:t>Les 3</a:t>
                      </a:r>
                      <a:endParaRPr sz="1000" u="none" strike="noStrike" cap="none">
                        <a:latin typeface="Calibri"/>
                        <a:ea typeface="Calibri"/>
                        <a:cs typeface="Calibri"/>
                        <a:sym typeface="Calibri"/>
                      </a:endParaRPr>
                    </a:p>
                  </a:txBody>
                  <a:tcPr marL="68575" marR="68575" marT="0" marB="0">
                    <a:solidFill>
                      <a:srgbClr val="B2A3FF"/>
                    </a:solidFill>
                  </a:tcPr>
                </a:tc>
                <a:extLst>
                  <a:ext uri="{0D108BD9-81ED-4DB2-BD59-A6C34878D82A}">
                    <a16:rowId xmlns:a16="http://schemas.microsoft.com/office/drawing/2014/main" val="10006"/>
                  </a:ext>
                </a:extLst>
              </a:tr>
              <a:tr h="312350">
                <a:tc>
                  <a:txBody>
                    <a:bodyPr/>
                    <a:lstStyle/>
                    <a:p>
                      <a:pPr marL="0" marR="0" lvl="0" indent="0" algn="l" rtl="0">
                        <a:spcBef>
                          <a:spcPts val="0"/>
                        </a:spcBef>
                        <a:spcAft>
                          <a:spcPts val="0"/>
                        </a:spcAft>
                        <a:buNone/>
                      </a:pPr>
                      <a:r>
                        <a:rPr lang="nl-NL" sz="800" u="none" strike="noStrike" cap="none"/>
                        <a:t>14.05 – 14.20</a:t>
                      </a:r>
                      <a:endParaRPr sz="8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nl-NL" sz="1000" u="none" strike="noStrike" cap="none"/>
                        <a:t>Pauze</a:t>
                      </a:r>
                      <a:endParaRPr sz="1000" u="none" strike="noStrike" cap="none">
                        <a:latin typeface="Calibri"/>
                        <a:ea typeface="Calibri"/>
                        <a:cs typeface="Calibri"/>
                        <a:sym typeface="Calibri"/>
                      </a:endParaRPr>
                    </a:p>
                  </a:txBody>
                  <a:tcPr marL="68575" marR="68575" marT="0" marB="0">
                    <a:solidFill>
                      <a:srgbClr val="E4E0FE"/>
                    </a:solidFill>
                  </a:tcPr>
                </a:tc>
                <a:tc>
                  <a:txBody>
                    <a:bodyPr/>
                    <a:lstStyle/>
                    <a:p>
                      <a:pPr marL="0" marR="0" lvl="0" indent="0" algn="l" rtl="0">
                        <a:spcBef>
                          <a:spcPts val="0"/>
                        </a:spcBef>
                        <a:spcAft>
                          <a:spcPts val="0"/>
                        </a:spcAft>
                        <a:buNone/>
                      </a:pPr>
                      <a:r>
                        <a:rPr lang="nl-NL" sz="1000" u="none" strike="noStrike" cap="none"/>
                        <a:t>Pauze</a:t>
                      </a:r>
                      <a:endParaRPr sz="1000" u="none" strike="noStrike" cap="none">
                        <a:latin typeface="Calibri"/>
                        <a:ea typeface="Calibri"/>
                        <a:cs typeface="Calibri"/>
                        <a:sym typeface="Calibri"/>
                      </a:endParaRPr>
                    </a:p>
                  </a:txBody>
                  <a:tcPr marL="68575" marR="68575" marT="0" marB="0">
                    <a:solidFill>
                      <a:srgbClr val="E4E0FE"/>
                    </a:solidFill>
                  </a:tcPr>
                </a:tc>
                <a:tc>
                  <a:txBody>
                    <a:bodyPr/>
                    <a:lstStyle/>
                    <a:p>
                      <a:pPr marL="0" marR="0" lvl="0" indent="0" algn="l" rtl="0">
                        <a:spcBef>
                          <a:spcPts val="0"/>
                        </a:spcBef>
                        <a:spcAft>
                          <a:spcPts val="0"/>
                        </a:spcAft>
                        <a:buNone/>
                      </a:pPr>
                      <a:r>
                        <a:rPr lang="nl-NL" sz="1000" u="none" strike="noStrike" cap="none"/>
                        <a:t>Pauze</a:t>
                      </a:r>
                      <a:endParaRPr sz="1000" u="none" strike="noStrike" cap="none">
                        <a:latin typeface="Calibri"/>
                        <a:ea typeface="Calibri"/>
                        <a:cs typeface="Calibri"/>
                        <a:sym typeface="Calibri"/>
                      </a:endParaRPr>
                    </a:p>
                  </a:txBody>
                  <a:tcPr marL="68575" marR="68575" marT="0" marB="0">
                    <a:solidFill>
                      <a:srgbClr val="E4E0FE"/>
                    </a:solidFill>
                  </a:tcPr>
                </a:tc>
                <a:tc>
                  <a:txBody>
                    <a:bodyPr/>
                    <a:lstStyle/>
                    <a:p>
                      <a:pPr marL="0" marR="0" lvl="0" indent="0" algn="l" rtl="0">
                        <a:spcBef>
                          <a:spcPts val="0"/>
                        </a:spcBef>
                        <a:spcAft>
                          <a:spcPts val="0"/>
                        </a:spcAft>
                        <a:buNone/>
                      </a:pPr>
                      <a:r>
                        <a:rPr lang="nl-NL" sz="1000" u="none" strike="noStrike" cap="none"/>
                        <a:t>Pauze</a:t>
                      </a:r>
                      <a:endParaRPr sz="1000" u="none" strike="noStrike" cap="none">
                        <a:latin typeface="Calibri"/>
                        <a:ea typeface="Calibri"/>
                        <a:cs typeface="Calibri"/>
                        <a:sym typeface="Calibri"/>
                      </a:endParaRPr>
                    </a:p>
                  </a:txBody>
                  <a:tcPr marL="68575" marR="68575" marT="0" marB="0">
                    <a:solidFill>
                      <a:srgbClr val="E4E0FE"/>
                    </a:solidFill>
                  </a:tcPr>
                </a:tc>
                <a:tc>
                  <a:txBody>
                    <a:bodyPr/>
                    <a:lstStyle/>
                    <a:p>
                      <a:pPr marL="0" marR="0" lvl="0" indent="0" algn="l" rtl="0">
                        <a:spcBef>
                          <a:spcPts val="0"/>
                        </a:spcBef>
                        <a:spcAft>
                          <a:spcPts val="0"/>
                        </a:spcAft>
                        <a:buNone/>
                      </a:pPr>
                      <a:r>
                        <a:rPr lang="nl-NL" sz="1000" u="none" strike="noStrike" cap="none"/>
                        <a:t>Pauze</a:t>
                      </a:r>
                      <a:endParaRPr sz="1000" u="none" strike="noStrike" cap="none">
                        <a:latin typeface="Calibri"/>
                        <a:ea typeface="Calibri"/>
                        <a:cs typeface="Calibri"/>
                        <a:sym typeface="Calibri"/>
                      </a:endParaRPr>
                    </a:p>
                  </a:txBody>
                  <a:tcPr marL="68575" marR="68575" marT="0" marB="0">
                    <a:solidFill>
                      <a:srgbClr val="E4E0FE"/>
                    </a:solidFill>
                  </a:tcPr>
                </a:tc>
                <a:extLst>
                  <a:ext uri="{0D108BD9-81ED-4DB2-BD59-A6C34878D82A}">
                    <a16:rowId xmlns:a16="http://schemas.microsoft.com/office/drawing/2014/main" val="10007"/>
                  </a:ext>
                </a:extLst>
              </a:tr>
              <a:tr h="329275">
                <a:tc>
                  <a:txBody>
                    <a:bodyPr/>
                    <a:lstStyle/>
                    <a:p>
                      <a:pPr marL="0" marR="0" lvl="0" indent="0" algn="l" rtl="0">
                        <a:spcBef>
                          <a:spcPts val="0"/>
                        </a:spcBef>
                        <a:spcAft>
                          <a:spcPts val="0"/>
                        </a:spcAft>
                        <a:buNone/>
                      </a:pPr>
                      <a:r>
                        <a:rPr lang="nl-NL" sz="800" u="none" strike="noStrike" cap="none"/>
                        <a:t>14.20 – 15.00</a:t>
                      </a:r>
                      <a:endParaRPr sz="8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nl-NL" sz="1000" u="none" strike="noStrike" cap="none"/>
                        <a:t>KWT</a:t>
                      </a:r>
                      <a:endParaRPr sz="1000" u="none" strike="noStrike" cap="none">
                        <a:latin typeface="Calibri"/>
                        <a:ea typeface="Calibri"/>
                        <a:cs typeface="Calibri"/>
                        <a:sym typeface="Calibri"/>
                      </a:endParaRPr>
                    </a:p>
                  </a:txBody>
                  <a:tcPr marL="68575" marR="68575" marT="0" marB="0">
                    <a:solidFill>
                      <a:srgbClr val="FECC99"/>
                    </a:solidFill>
                  </a:tcPr>
                </a:tc>
                <a:tc>
                  <a:txBody>
                    <a:bodyPr/>
                    <a:lstStyle/>
                    <a:p>
                      <a:pPr marL="0" marR="0" lvl="0" indent="0" algn="l" rtl="0">
                        <a:spcBef>
                          <a:spcPts val="0"/>
                        </a:spcBef>
                        <a:spcAft>
                          <a:spcPts val="0"/>
                        </a:spcAft>
                        <a:buNone/>
                      </a:pPr>
                      <a:r>
                        <a:rPr lang="nl-NL" sz="1000" u="none" strike="noStrike" cap="none"/>
                        <a:t>INH</a:t>
                      </a:r>
                      <a:endParaRPr sz="1000" u="none" strike="noStrike" cap="none">
                        <a:latin typeface="Calibri"/>
                        <a:ea typeface="Calibri"/>
                        <a:cs typeface="Calibri"/>
                        <a:sym typeface="Calibri"/>
                      </a:endParaRPr>
                    </a:p>
                  </a:txBody>
                  <a:tcPr marL="68575" marR="68575" marT="0" marB="0">
                    <a:solidFill>
                      <a:srgbClr val="FECC99"/>
                    </a:solidFill>
                  </a:tcPr>
                </a:tc>
                <a:tc>
                  <a:txBody>
                    <a:bodyPr/>
                    <a:lstStyle/>
                    <a:p>
                      <a:pPr marL="0" marR="0" lvl="0" indent="0" algn="l" rtl="0">
                        <a:spcBef>
                          <a:spcPts val="0"/>
                        </a:spcBef>
                        <a:spcAft>
                          <a:spcPts val="0"/>
                        </a:spcAft>
                        <a:buNone/>
                      </a:pPr>
                      <a:r>
                        <a:rPr lang="nl-NL" sz="1000" u="none" strike="noStrike" cap="none"/>
                        <a:t>KWT </a:t>
                      </a:r>
                      <a:endParaRPr sz="1000" u="none" strike="noStrike" cap="none">
                        <a:latin typeface="Calibri"/>
                        <a:ea typeface="Calibri"/>
                        <a:cs typeface="Calibri"/>
                        <a:sym typeface="Calibri"/>
                      </a:endParaRPr>
                    </a:p>
                  </a:txBody>
                  <a:tcPr marL="68575" marR="68575" marT="0" marB="0">
                    <a:solidFill>
                      <a:srgbClr val="FECC99"/>
                    </a:solidFill>
                  </a:tcPr>
                </a:tc>
                <a:tc>
                  <a:txBody>
                    <a:bodyPr/>
                    <a:lstStyle/>
                    <a:p>
                      <a:pPr marL="0" marR="0" lvl="0" indent="0" algn="l" rtl="0">
                        <a:spcBef>
                          <a:spcPts val="0"/>
                        </a:spcBef>
                        <a:spcAft>
                          <a:spcPts val="0"/>
                        </a:spcAft>
                        <a:buNone/>
                      </a:pPr>
                      <a:r>
                        <a:rPr lang="nl-NL" sz="1000" u="none" strike="noStrike" cap="none"/>
                        <a:t>DISC-P</a:t>
                      </a:r>
                      <a:endParaRPr sz="1000" u="none" strike="noStrike" cap="none">
                        <a:latin typeface="Calibri"/>
                        <a:ea typeface="Calibri"/>
                        <a:cs typeface="Calibri"/>
                        <a:sym typeface="Calibri"/>
                      </a:endParaRPr>
                    </a:p>
                  </a:txBody>
                  <a:tcPr marL="68575" marR="68575" marT="0" marB="0">
                    <a:solidFill>
                      <a:srgbClr val="FECC99"/>
                    </a:solidFill>
                  </a:tcPr>
                </a:tc>
                <a:tc>
                  <a:txBody>
                    <a:bodyPr/>
                    <a:lstStyle/>
                    <a:p>
                      <a:pPr marL="0" marR="0" lvl="0" indent="0" algn="l" rtl="0">
                        <a:spcBef>
                          <a:spcPts val="0"/>
                        </a:spcBef>
                        <a:spcAft>
                          <a:spcPts val="0"/>
                        </a:spcAft>
                        <a:buNone/>
                      </a:pPr>
                      <a:r>
                        <a:rPr lang="nl-NL" sz="1000" u="none" strike="noStrike" cap="none"/>
                        <a:t>KWT</a:t>
                      </a:r>
                      <a:endParaRPr sz="1000" u="none" strike="noStrike" cap="none">
                        <a:latin typeface="Calibri"/>
                        <a:ea typeface="Calibri"/>
                        <a:cs typeface="Calibri"/>
                        <a:sym typeface="Calibri"/>
                      </a:endParaRPr>
                    </a:p>
                  </a:txBody>
                  <a:tcPr marL="68575" marR="68575" marT="0" marB="0">
                    <a:solidFill>
                      <a:srgbClr val="FECC99"/>
                    </a:solidFill>
                  </a:tcPr>
                </a:tc>
                <a:extLst>
                  <a:ext uri="{0D108BD9-81ED-4DB2-BD59-A6C34878D82A}">
                    <a16:rowId xmlns:a16="http://schemas.microsoft.com/office/drawing/2014/main" val="10008"/>
                  </a:ext>
                </a:extLst>
              </a:tr>
              <a:tr h="312350">
                <a:tc>
                  <a:txBody>
                    <a:bodyPr/>
                    <a:lstStyle/>
                    <a:p>
                      <a:pPr marL="0" marR="0" lvl="0" indent="0" algn="l" rtl="0">
                        <a:spcBef>
                          <a:spcPts val="0"/>
                        </a:spcBef>
                        <a:spcAft>
                          <a:spcPts val="0"/>
                        </a:spcAft>
                        <a:buNone/>
                      </a:pPr>
                      <a:r>
                        <a:rPr lang="nl-NL" sz="800" u="none" strike="noStrike" cap="none"/>
                        <a:t>15.00 – 15.40</a:t>
                      </a:r>
                      <a:endParaRPr sz="8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nl-NL" sz="1000" u="none" strike="noStrike" cap="none"/>
                        <a:t>KWT (e)</a:t>
                      </a:r>
                      <a:endParaRPr sz="1000" u="none" strike="noStrike" cap="none">
                        <a:latin typeface="Calibri"/>
                        <a:ea typeface="Calibri"/>
                        <a:cs typeface="Calibri"/>
                        <a:sym typeface="Calibri"/>
                      </a:endParaRPr>
                    </a:p>
                  </a:txBody>
                  <a:tcPr marL="68575" marR="68575" marT="0" marB="0">
                    <a:solidFill>
                      <a:srgbClr val="FECC99"/>
                    </a:solidFill>
                  </a:tcPr>
                </a:tc>
                <a:tc>
                  <a:txBody>
                    <a:bodyPr/>
                    <a:lstStyle/>
                    <a:p>
                      <a:pPr marL="0" marR="0" lvl="0" indent="0" algn="l" rtl="0">
                        <a:spcBef>
                          <a:spcPts val="0"/>
                        </a:spcBef>
                        <a:spcAft>
                          <a:spcPts val="0"/>
                        </a:spcAft>
                        <a:buNone/>
                      </a:pPr>
                      <a:r>
                        <a:rPr lang="nl-NL" sz="1000" u="none" strike="noStrike" cap="none"/>
                        <a:t> </a:t>
                      </a:r>
                      <a:endParaRPr sz="1000" u="none" strike="noStrike" cap="none">
                        <a:latin typeface="Calibri"/>
                        <a:ea typeface="Calibri"/>
                        <a:cs typeface="Calibri"/>
                        <a:sym typeface="Calibri"/>
                      </a:endParaRPr>
                    </a:p>
                  </a:txBody>
                  <a:tcPr marL="68575" marR="68575" marT="0" marB="0">
                    <a:solidFill>
                      <a:srgbClr val="E4E0FE"/>
                    </a:solidFill>
                  </a:tcPr>
                </a:tc>
                <a:tc>
                  <a:txBody>
                    <a:bodyPr/>
                    <a:lstStyle/>
                    <a:p>
                      <a:pPr marL="0" marR="0" lvl="0" indent="0" algn="l" rtl="0">
                        <a:spcBef>
                          <a:spcPts val="0"/>
                        </a:spcBef>
                        <a:spcAft>
                          <a:spcPts val="0"/>
                        </a:spcAft>
                        <a:buNone/>
                      </a:pPr>
                      <a:r>
                        <a:rPr lang="nl-NL" sz="1000" u="none" strike="noStrike" cap="none"/>
                        <a:t>KWT (e)</a:t>
                      </a:r>
                      <a:endParaRPr sz="1000" u="none" strike="noStrike" cap="none">
                        <a:latin typeface="Calibri"/>
                        <a:ea typeface="Calibri"/>
                        <a:cs typeface="Calibri"/>
                        <a:sym typeface="Calibri"/>
                      </a:endParaRPr>
                    </a:p>
                  </a:txBody>
                  <a:tcPr marL="68575" marR="68575" marT="0" marB="0">
                    <a:solidFill>
                      <a:srgbClr val="FECC99"/>
                    </a:solidFill>
                  </a:tcPr>
                </a:tc>
                <a:tc>
                  <a:txBody>
                    <a:bodyPr/>
                    <a:lstStyle/>
                    <a:p>
                      <a:pPr marL="0" marR="0" lvl="0" indent="0" algn="l" rtl="0">
                        <a:spcBef>
                          <a:spcPts val="0"/>
                        </a:spcBef>
                        <a:spcAft>
                          <a:spcPts val="0"/>
                        </a:spcAft>
                        <a:buNone/>
                      </a:pPr>
                      <a:r>
                        <a:rPr lang="nl-NL" sz="1000" u="none" strike="noStrike" cap="none"/>
                        <a:t>DISC-P</a:t>
                      </a:r>
                      <a:endParaRPr sz="1000" u="none" strike="noStrike" cap="none">
                        <a:latin typeface="Calibri"/>
                        <a:ea typeface="Calibri"/>
                        <a:cs typeface="Calibri"/>
                        <a:sym typeface="Calibri"/>
                      </a:endParaRPr>
                    </a:p>
                  </a:txBody>
                  <a:tcPr marL="68575" marR="68575" marT="0" marB="0">
                    <a:solidFill>
                      <a:srgbClr val="FECC99"/>
                    </a:solidFill>
                  </a:tcPr>
                </a:tc>
                <a:tc>
                  <a:txBody>
                    <a:bodyPr/>
                    <a:lstStyle/>
                    <a:p>
                      <a:pPr marL="0" marR="0" lvl="0" indent="0" algn="l" rtl="0">
                        <a:spcBef>
                          <a:spcPts val="0"/>
                        </a:spcBef>
                        <a:spcAft>
                          <a:spcPts val="0"/>
                        </a:spcAft>
                        <a:buNone/>
                      </a:pPr>
                      <a:r>
                        <a:rPr lang="nl-NL" sz="1000" u="none" strike="noStrike" cap="none"/>
                        <a:t>KWT (e)</a:t>
                      </a:r>
                      <a:endParaRPr sz="1000" u="none" strike="noStrike" cap="none">
                        <a:latin typeface="Calibri"/>
                        <a:ea typeface="Calibri"/>
                        <a:cs typeface="Calibri"/>
                        <a:sym typeface="Calibri"/>
                      </a:endParaRPr>
                    </a:p>
                  </a:txBody>
                  <a:tcPr marL="68575" marR="68575" marT="0" marB="0">
                    <a:solidFill>
                      <a:srgbClr val="FECC99"/>
                    </a:solidFill>
                  </a:tcPr>
                </a:tc>
                <a:extLst>
                  <a:ext uri="{0D108BD9-81ED-4DB2-BD59-A6C34878D82A}">
                    <a16:rowId xmlns:a16="http://schemas.microsoft.com/office/drawing/2014/main" val="10009"/>
                  </a:ext>
                </a:extLst>
              </a:tr>
              <a:tr h="312350">
                <a:tc>
                  <a:txBody>
                    <a:bodyPr/>
                    <a:lstStyle/>
                    <a:p>
                      <a:pPr marL="0" marR="0" lvl="0" indent="0" algn="l" rtl="0">
                        <a:spcBef>
                          <a:spcPts val="0"/>
                        </a:spcBef>
                        <a:spcAft>
                          <a:spcPts val="0"/>
                        </a:spcAft>
                        <a:buNone/>
                      </a:pPr>
                      <a:r>
                        <a:rPr lang="nl-NL" sz="800" u="none" strike="noStrike" cap="none"/>
                        <a:t>15.00 – 15.40</a:t>
                      </a:r>
                      <a:endParaRPr sz="8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nl-NL" sz="1000" u="none" strike="noStrike" cap="none"/>
                        <a:t>Training</a:t>
                      </a:r>
                      <a:endParaRPr sz="1000" u="none" strike="noStrike" cap="none">
                        <a:latin typeface="Calibri"/>
                        <a:ea typeface="Calibri"/>
                        <a:cs typeface="Calibri"/>
                        <a:sym typeface="Calibri"/>
                      </a:endParaRPr>
                    </a:p>
                  </a:txBody>
                  <a:tcPr marL="68575" marR="68575" marT="0" marB="0">
                    <a:solidFill>
                      <a:srgbClr val="FECC99"/>
                    </a:solidFill>
                  </a:tcPr>
                </a:tc>
                <a:tc>
                  <a:txBody>
                    <a:bodyPr/>
                    <a:lstStyle/>
                    <a:p>
                      <a:pPr marL="0" marR="0" lvl="0" indent="0" algn="l" rtl="0">
                        <a:spcBef>
                          <a:spcPts val="0"/>
                        </a:spcBef>
                        <a:spcAft>
                          <a:spcPts val="0"/>
                        </a:spcAft>
                        <a:buNone/>
                      </a:pPr>
                      <a:r>
                        <a:rPr lang="nl-NL" sz="1000" u="none" strike="noStrike" cap="none"/>
                        <a:t> </a:t>
                      </a:r>
                      <a:endParaRPr sz="1000" u="none" strike="noStrike" cap="none">
                        <a:latin typeface="Calibri"/>
                        <a:ea typeface="Calibri"/>
                        <a:cs typeface="Calibri"/>
                        <a:sym typeface="Calibri"/>
                      </a:endParaRPr>
                    </a:p>
                  </a:txBody>
                  <a:tcPr marL="68575" marR="68575" marT="0" marB="0">
                    <a:solidFill>
                      <a:srgbClr val="E4E0FE"/>
                    </a:solidFill>
                  </a:tcPr>
                </a:tc>
                <a:tc>
                  <a:txBody>
                    <a:bodyPr/>
                    <a:lstStyle/>
                    <a:p>
                      <a:pPr marL="0" marR="0" lvl="0" indent="0" algn="l" rtl="0">
                        <a:spcBef>
                          <a:spcPts val="0"/>
                        </a:spcBef>
                        <a:spcAft>
                          <a:spcPts val="0"/>
                        </a:spcAft>
                        <a:buNone/>
                      </a:pPr>
                      <a:r>
                        <a:rPr lang="nl-NL" sz="1000" u="none" strike="noStrike" cap="none"/>
                        <a:t>Training</a:t>
                      </a:r>
                      <a:endParaRPr sz="1000" u="none" strike="noStrike" cap="none">
                        <a:latin typeface="Calibri"/>
                        <a:ea typeface="Calibri"/>
                        <a:cs typeface="Calibri"/>
                        <a:sym typeface="Calibri"/>
                      </a:endParaRPr>
                    </a:p>
                  </a:txBody>
                  <a:tcPr marL="68575" marR="68575" marT="0" marB="0">
                    <a:solidFill>
                      <a:srgbClr val="FECC99"/>
                    </a:solidFill>
                  </a:tcPr>
                </a:tc>
                <a:tc>
                  <a:txBody>
                    <a:bodyPr/>
                    <a:lstStyle/>
                    <a:p>
                      <a:pPr marL="0" marR="0" lvl="0" indent="0" algn="l" rtl="0">
                        <a:spcBef>
                          <a:spcPts val="0"/>
                        </a:spcBef>
                        <a:spcAft>
                          <a:spcPts val="0"/>
                        </a:spcAft>
                        <a:buNone/>
                      </a:pPr>
                      <a:r>
                        <a:rPr lang="nl-NL" sz="1000" u="none" strike="noStrike" cap="none"/>
                        <a:t> </a:t>
                      </a:r>
                      <a:endParaRPr sz="1000" u="none" strike="noStrike" cap="none">
                        <a:latin typeface="Calibri"/>
                        <a:ea typeface="Calibri"/>
                        <a:cs typeface="Calibri"/>
                        <a:sym typeface="Calibri"/>
                      </a:endParaRPr>
                    </a:p>
                  </a:txBody>
                  <a:tcPr marL="68575" marR="68575" marT="0" marB="0"/>
                </a:tc>
                <a:tc>
                  <a:txBody>
                    <a:bodyPr/>
                    <a:lstStyle/>
                    <a:p>
                      <a:pPr marL="0" marR="0" lvl="0" indent="0" algn="l" rtl="0">
                        <a:spcBef>
                          <a:spcPts val="0"/>
                        </a:spcBef>
                        <a:spcAft>
                          <a:spcPts val="0"/>
                        </a:spcAft>
                        <a:buNone/>
                      </a:pPr>
                      <a:r>
                        <a:rPr lang="nl-NL" sz="1000" u="none" strike="noStrike" cap="none"/>
                        <a:t>Training</a:t>
                      </a:r>
                      <a:endParaRPr sz="1000" u="none" strike="noStrike" cap="none">
                        <a:latin typeface="Calibri"/>
                        <a:ea typeface="Calibri"/>
                        <a:cs typeface="Calibri"/>
                        <a:sym typeface="Calibri"/>
                      </a:endParaRPr>
                    </a:p>
                  </a:txBody>
                  <a:tcPr marL="68575" marR="68575" marT="0" marB="0">
                    <a:solidFill>
                      <a:srgbClr val="FECC99"/>
                    </a:solidFill>
                  </a:tcPr>
                </a:tc>
                <a:extLst>
                  <a:ext uri="{0D108BD9-81ED-4DB2-BD59-A6C34878D82A}">
                    <a16:rowId xmlns:a16="http://schemas.microsoft.com/office/drawing/2014/main" val="10010"/>
                  </a:ext>
                </a:extLst>
              </a:tr>
            </a:tbl>
          </a:graphicData>
        </a:graphic>
      </p:graphicFrame>
      <p:sp>
        <p:nvSpPr>
          <p:cNvPr id="618" name="Google Shape;618;p15"/>
          <p:cNvSpPr txBox="1"/>
          <p:nvPr/>
        </p:nvSpPr>
        <p:spPr>
          <a:xfrm>
            <a:off x="4799206" y="4041646"/>
            <a:ext cx="215953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000">
                <a:solidFill>
                  <a:schemeClr val="dk1"/>
                </a:solidFill>
                <a:latin typeface="Arial"/>
                <a:ea typeface="Arial"/>
                <a:cs typeface="Arial"/>
                <a:sym typeface="Arial"/>
              </a:rPr>
              <a:t>MU= mentoruur</a:t>
            </a:r>
            <a:br>
              <a:rPr lang="nl-NL" sz="1000">
                <a:solidFill>
                  <a:schemeClr val="dk1"/>
                </a:solidFill>
                <a:latin typeface="Arial"/>
                <a:ea typeface="Arial"/>
                <a:cs typeface="Arial"/>
                <a:sym typeface="Arial"/>
              </a:rPr>
            </a:br>
            <a:r>
              <a:rPr lang="nl-NL" sz="1000">
                <a:solidFill>
                  <a:schemeClr val="dk1"/>
                </a:solidFill>
                <a:latin typeface="Arial"/>
                <a:ea typeface="Arial"/>
                <a:cs typeface="Arial"/>
                <a:sym typeface="Arial"/>
              </a:rPr>
              <a:t>SV= studievaardigheden</a:t>
            </a:r>
            <a:br>
              <a:rPr lang="nl-NL" sz="1000">
                <a:solidFill>
                  <a:schemeClr val="dk1"/>
                </a:solidFill>
                <a:latin typeface="Arial"/>
                <a:ea typeface="Arial"/>
                <a:cs typeface="Arial"/>
                <a:sym typeface="Arial"/>
              </a:rPr>
            </a:br>
            <a:r>
              <a:rPr lang="nl-NL" sz="1000">
                <a:solidFill>
                  <a:schemeClr val="dk1"/>
                </a:solidFill>
                <a:latin typeface="Arial"/>
                <a:ea typeface="Arial"/>
                <a:cs typeface="Arial"/>
                <a:sym typeface="Arial"/>
              </a:rPr>
              <a:t>RK= rekenen</a:t>
            </a:r>
            <a:br>
              <a:rPr lang="nl-NL" sz="1000">
                <a:solidFill>
                  <a:schemeClr val="dk1"/>
                </a:solidFill>
                <a:latin typeface="Arial"/>
                <a:ea typeface="Arial"/>
                <a:cs typeface="Arial"/>
                <a:sym typeface="Arial"/>
              </a:rPr>
            </a:br>
            <a:r>
              <a:rPr lang="nl-NL" sz="1000">
                <a:solidFill>
                  <a:schemeClr val="dk1"/>
                </a:solidFill>
                <a:latin typeface="Arial"/>
                <a:ea typeface="Arial"/>
                <a:cs typeface="Arial"/>
                <a:sym typeface="Arial"/>
              </a:rPr>
              <a:t>BGL= begrijpend lezen </a:t>
            </a:r>
            <a:endParaRPr/>
          </a:p>
        </p:txBody>
      </p:sp>
      <p:sp>
        <p:nvSpPr>
          <p:cNvPr id="619" name="Google Shape;619;p15"/>
          <p:cNvSpPr txBox="1"/>
          <p:nvPr/>
        </p:nvSpPr>
        <p:spPr>
          <a:xfrm>
            <a:off x="6950991" y="4041644"/>
            <a:ext cx="1982697" cy="8617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l-NL" sz="1000">
                <a:solidFill>
                  <a:schemeClr val="dk1"/>
                </a:solidFill>
                <a:latin typeface="Arial"/>
                <a:ea typeface="Arial"/>
                <a:cs typeface="Arial"/>
                <a:sym typeface="Arial"/>
              </a:rPr>
              <a:t>De leerlingen in de mavo/ </a:t>
            </a:r>
            <a:r>
              <a:rPr lang="nl-NL" sz="1000" err="1">
                <a:solidFill>
                  <a:schemeClr val="dk1"/>
                </a:solidFill>
                <a:latin typeface="Arial"/>
                <a:ea typeface="Arial"/>
                <a:cs typeface="Arial"/>
                <a:sym typeface="Arial"/>
              </a:rPr>
              <a:t>havoklas</a:t>
            </a:r>
            <a:r>
              <a:rPr lang="nl-NL" sz="1000">
                <a:solidFill>
                  <a:schemeClr val="dk1"/>
                </a:solidFill>
                <a:latin typeface="Arial"/>
                <a:ea typeface="Arial"/>
                <a:cs typeface="Arial"/>
                <a:sym typeface="Arial"/>
              </a:rPr>
              <a:t> hebben een dag in de week tussen 14.20 en 15.40 uur een vierde les in het rooster staan.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16"/>
          <p:cNvSpPr txBox="1">
            <a:spLocks noGrp="1"/>
          </p:cNvSpPr>
          <p:nvPr>
            <p:ph type="body" idx="1"/>
          </p:nvPr>
        </p:nvSpPr>
        <p:spPr>
          <a:xfrm>
            <a:off x="4752000" y="690318"/>
            <a:ext cx="3999600" cy="4453182"/>
          </a:xfrm>
          <a:prstGeom prst="rect">
            <a:avLst/>
          </a:prstGeom>
          <a:noFill/>
          <a:ln>
            <a:noFill/>
          </a:ln>
        </p:spPr>
        <p:txBody>
          <a:bodyPr spcFirstLastPara="1" wrap="square" lIns="360000" tIns="360000" rIns="360000" bIns="0" anchor="t" anchorCtr="0">
            <a:noAutofit/>
          </a:bodyPr>
          <a:lstStyle/>
          <a:p>
            <a:pPr marL="400050" lvl="0" indent="-285750" algn="l" rtl="0">
              <a:lnSpc>
                <a:spcPct val="142857"/>
              </a:lnSpc>
              <a:spcBef>
                <a:spcPts val="0"/>
              </a:spcBef>
              <a:spcAft>
                <a:spcPts val="0"/>
              </a:spcAft>
              <a:buClr>
                <a:schemeClr val="accent1"/>
              </a:buClr>
              <a:buSzPts val="1400"/>
              <a:buFont typeface="Arial"/>
              <a:buChar char="•"/>
            </a:pPr>
            <a:r>
              <a:rPr lang="nl-NL" sz="1400">
                <a:solidFill>
                  <a:schemeClr val="accent1"/>
                </a:solidFill>
              </a:rPr>
              <a:t>Verplicht 3x in de week.</a:t>
            </a:r>
            <a:br>
              <a:rPr lang="nl-NL" sz="1400">
                <a:solidFill>
                  <a:schemeClr val="accent1"/>
                </a:solidFill>
              </a:rPr>
            </a:br>
            <a:r>
              <a:rPr lang="nl-NL" sz="1400">
                <a:solidFill>
                  <a:schemeClr val="accent1"/>
                </a:solidFill>
              </a:rPr>
              <a:t>(mavo/ </a:t>
            </a:r>
            <a:r>
              <a:rPr lang="nl-NL" sz="1400" err="1">
                <a:solidFill>
                  <a:schemeClr val="accent1"/>
                </a:solidFill>
              </a:rPr>
              <a:t>havoklas</a:t>
            </a:r>
            <a:r>
              <a:rPr lang="nl-NL" sz="1400">
                <a:solidFill>
                  <a:schemeClr val="accent1"/>
                </a:solidFill>
              </a:rPr>
              <a:t> 2x in de week)</a:t>
            </a:r>
            <a:br>
              <a:rPr lang="nl-NL" sz="1400">
                <a:solidFill>
                  <a:schemeClr val="accent1"/>
                </a:solidFill>
              </a:rPr>
            </a:br>
            <a:endParaRPr sz="1400">
              <a:solidFill>
                <a:schemeClr val="accent1"/>
              </a:solidFill>
            </a:endParaRPr>
          </a:p>
          <a:p>
            <a:pPr marL="400050" lvl="0" indent="-285750" algn="l" rtl="0">
              <a:lnSpc>
                <a:spcPct val="142857"/>
              </a:lnSpc>
              <a:spcBef>
                <a:spcPts val="0"/>
              </a:spcBef>
              <a:spcAft>
                <a:spcPts val="0"/>
              </a:spcAft>
              <a:buClr>
                <a:schemeClr val="dk2"/>
              </a:buClr>
              <a:buSzPts val="1400"/>
              <a:buFont typeface="Arial"/>
              <a:buChar char="•"/>
            </a:pPr>
            <a:r>
              <a:rPr lang="nl-NL" sz="1400">
                <a:solidFill>
                  <a:schemeClr val="dk2"/>
                </a:solidFill>
              </a:rPr>
              <a:t>40 minuten huiswerk maken onder toezicht van een mentor of vakdocent.</a:t>
            </a:r>
            <a:br>
              <a:rPr lang="nl-NL" sz="1400">
                <a:solidFill>
                  <a:schemeClr val="dk2"/>
                </a:solidFill>
              </a:rPr>
            </a:br>
            <a:endParaRPr sz="1400">
              <a:solidFill>
                <a:schemeClr val="dk2"/>
              </a:solidFill>
            </a:endParaRPr>
          </a:p>
          <a:p>
            <a:pPr marL="400050" lvl="0" indent="-285750" algn="l" rtl="0">
              <a:lnSpc>
                <a:spcPct val="142857"/>
              </a:lnSpc>
              <a:spcBef>
                <a:spcPts val="0"/>
              </a:spcBef>
              <a:spcAft>
                <a:spcPts val="0"/>
              </a:spcAft>
              <a:buClr>
                <a:schemeClr val="accent1"/>
              </a:buClr>
              <a:buSzPts val="1400"/>
              <a:buFont typeface="Arial"/>
              <a:buChar char="•"/>
            </a:pPr>
            <a:r>
              <a:rPr lang="nl-NL" sz="1400">
                <a:solidFill>
                  <a:schemeClr val="accent1"/>
                </a:solidFill>
              </a:rPr>
              <a:t>Kies zelf bij welke vakdocent je huiswerk gaat maken.</a:t>
            </a:r>
            <a:endParaRPr/>
          </a:p>
          <a:p>
            <a:pPr marL="400050" lvl="0" indent="-196850" algn="l" rtl="0">
              <a:lnSpc>
                <a:spcPct val="142857"/>
              </a:lnSpc>
              <a:spcBef>
                <a:spcPts val="0"/>
              </a:spcBef>
              <a:spcAft>
                <a:spcPts val="0"/>
              </a:spcAft>
              <a:buClr>
                <a:srgbClr val="7F7F7F"/>
              </a:buClr>
              <a:buSzPts val="1400"/>
              <a:buFont typeface="Arial"/>
              <a:buNone/>
            </a:pPr>
            <a:endParaRPr sz="1400">
              <a:solidFill>
                <a:schemeClr val="accent1"/>
              </a:solidFill>
            </a:endParaRPr>
          </a:p>
          <a:p>
            <a:pPr marL="400050" lvl="0" indent="-285750" algn="l" rtl="0">
              <a:lnSpc>
                <a:spcPct val="142857"/>
              </a:lnSpc>
              <a:spcBef>
                <a:spcPts val="0"/>
              </a:spcBef>
              <a:spcAft>
                <a:spcPts val="0"/>
              </a:spcAft>
              <a:buClr>
                <a:schemeClr val="accent1"/>
              </a:buClr>
              <a:buSzPts val="1400"/>
              <a:buFont typeface="Arial"/>
              <a:buChar char="•"/>
            </a:pPr>
            <a:r>
              <a:rPr lang="nl-NL" sz="1400">
                <a:solidFill>
                  <a:schemeClr val="accent1"/>
                </a:solidFill>
              </a:rPr>
              <a:t>Samenwerken met klasgenoten of kinderen uit een andere klas.</a:t>
            </a:r>
            <a:endParaRPr/>
          </a:p>
          <a:p>
            <a:pPr marL="400050" lvl="0" indent="-184150" algn="l" rtl="0">
              <a:lnSpc>
                <a:spcPct val="125000"/>
              </a:lnSpc>
              <a:spcBef>
                <a:spcPts val="0"/>
              </a:spcBef>
              <a:spcAft>
                <a:spcPts val="0"/>
              </a:spcAft>
              <a:buClr>
                <a:srgbClr val="7F7F7F"/>
              </a:buClr>
              <a:buSzPts val="1600"/>
              <a:buFont typeface="Arial"/>
              <a:buNone/>
            </a:pPr>
            <a:endParaRPr>
              <a:solidFill>
                <a:schemeClr val="accent1"/>
              </a:solidFill>
            </a:endParaRPr>
          </a:p>
          <a:p>
            <a:pPr marL="0" lvl="0" indent="0" algn="ctr" rtl="0">
              <a:lnSpc>
                <a:spcPct val="125000"/>
              </a:lnSpc>
              <a:spcBef>
                <a:spcPts val="0"/>
              </a:spcBef>
              <a:spcAft>
                <a:spcPts val="0"/>
              </a:spcAft>
              <a:buClr>
                <a:srgbClr val="7F7F7F"/>
              </a:buClr>
              <a:buSzPts val="1600"/>
              <a:buFont typeface="Arial"/>
              <a:buNone/>
            </a:pPr>
            <a:endParaRPr/>
          </a:p>
        </p:txBody>
      </p:sp>
      <p:sp>
        <p:nvSpPr>
          <p:cNvPr id="625" name="Google Shape;625;p16"/>
          <p:cNvSpPr txBox="1">
            <a:spLocks noGrp="1"/>
          </p:cNvSpPr>
          <p:nvPr>
            <p:ph type="body" idx="2"/>
          </p:nvPr>
        </p:nvSpPr>
        <p:spPr>
          <a:xfrm>
            <a:off x="94582" y="690318"/>
            <a:ext cx="4292060" cy="4165146"/>
          </a:xfrm>
          <a:prstGeom prst="rect">
            <a:avLst/>
          </a:prstGeom>
          <a:noFill/>
          <a:ln>
            <a:noFill/>
          </a:ln>
        </p:spPr>
        <p:txBody>
          <a:bodyPr spcFirstLastPara="1" wrap="square" lIns="360000" tIns="360000" rIns="360000" bIns="0" anchor="t" anchorCtr="0">
            <a:noAutofit/>
          </a:bodyPr>
          <a:lstStyle/>
          <a:p>
            <a:pPr marL="0" lvl="0" indent="0" algn="l" rtl="0">
              <a:lnSpc>
                <a:spcPct val="125000"/>
              </a:lnSpc>
              <a:spcBef>
                <a:spcPts val="0"/>
              </a:spcBef>
              <a:spcAft>
                <a:spcPts val="0"/>
              </a:spcAft>
              <a:buClr>
                <a:schemeClr val="lt1"/>
              </a:buClr>
              <a:buSzPts val="1400"/>
              <a:buNone/>
            </a:pPr>
            <a:r>
              <a:rPr lang="nl-NL" sz="1400"/>
              <a:t>De leerlingen in de onderbouw maken hun huiswerk voornamelijk op school tijdens mentoruur studievaardigheden (MU/SV) en tijdens keuzewerktijd (KWT). </a:t>
            </a:r>
            <a:br>
              <a:rPr lang="nl-NL"/>
            </a:br>
            <a:br>
              <a:rPr lang="nl-NL"/>
            </a:br>
            <a:br>
              <a:rPr lang="nl-NL"/>
            </a:br>
            <a:r>
              <a:rPr lang="nl-NL" sz="1300" b="1" u="sng"/>
              <a:t>MU/</a:t>
            </a:r>
            <a:r>
              <a:rPr lang="nl-NL" sz="1300" b="1" u="sng" err="1"/>
              <a:t>SV:Mentoruur</a:t>
            </a:r>
            <a:r>
              <a:rPr lang="nl-NL" sz="1300" b="1" u="sng"/>
              <a:t> studievaardigheden</a:t>
            </a:r>
            <a:br>
              <a:rPr lang="nl-NL" sz="1500"/>
            </a:br>
            <a:r>
              <a:rPr lang="nl-NL" sz="1200" err="1"/>
              <a:t>Studievaardigheden</a:t>
            </a:r>
            <a:r>
              <a:rPr lang="nl-NL" sz="1200"/>
              <a:t> aangeleerd door de mentor. Tevens is er meteen ruimte om de studievaardigheden in de praktijk te brengen bij het maken en leren van het huiswerk.</a:t>
            </a:r>
            <a:br>
              <a:rPr lang="nl-NL">
                <a:solidFill>
                  <a:schemeClr val="dk1"/>
                </a:solidFill>
              </a:rPr>
            </a:br>
            <a:endParaRPr>
              <a:solidFill>
                <a:schemeClr val="dk1"/>
              </a:solidFill>
            </a:endParaRPr>
          </a:p>
        </p:txBody>
      </p:sp>
      <p:sp>
        <p:nvSpPr>
          <p:cNvPr id="626" name="Google Shape;626;p16"/>
          <p:cNvSpPr txBox="1">
            <a:spLocks noGrp="1"/>
          </p:cNvSpPr>
          <p:nvPr>
            <p:ph type="body" idx="3"/>
          </p:nvPr>
        </p:nvSpPr>
        <p:spPr>
          <a:xfrm>
            <a:off x="4752000" y="324712"/>
            <a:ext cx="4267310" cy="469677"/>
          </a:xfrm>
          <a:prstGeom prst="rect">
            <a:avLst/>
          </a:prstGeom>
          <a:noFill/>
          <a:ln>
            <a:noFill/>
          </a:ln>
        </p:spPr>
        <p:txBody>
          <a:bodyPr spcFirstLastPara="1" wrap="square" lIns="0" tIns="0" rIns="0" bIns="0" anchor="t" anchorCtr="0">
            <a:noAutofit/>
          </a:bodyPr>
          <a:lstStyle/>
          <a:p>
            <a:pPr marL="0" lvl="0" indent="0" algn="l" rtl="0">
              <a:lnSpc>
                <a:spcPct val="62500"/>
              </a:lnSpc>
              <a:spcBef>
                <a:spcPts val="0"/>
              </a:spcBef>
              <a:spcAft>
                <a:spcPts val="0"/>
              </a:spcAft>
              <a:buClr>
                <a:schemeClr val="dk2"/>
              </a:buClr>
              <a:buSzPts val="3200"/>
              <a:buNone/>
            </a:pPr>
            <a:r>
              <a:rPr lang="nl-NL" sz="3200">
                <a:latin typeface="Arial"/>
                <a:ea typeface="Arial"/>
                <a:cs typeface="Arial"/>
                <a:sym typeface="Arial"/>
              </a:rPr>
              <a:t>Keuzewerktijd(KWT)</a:t>
            </a:r>
            <a:endParaRPr/>
          </a:p>
        </p:txBody>
      </p:sp>
      <p:sp>
        <p:nvSpPr>
          <p:cNvPr id="627" name="Google Shape;627;p16"/>
          <p:cNvSpPr txBox="1">
            <a:spLocks noGrp="1"/>
          </p:cNvSpPr>
          <p:nvPr>
            <p:ph type="body" idx="4"/>
          </p:nvPr>
        </p:nvSpPr>
        <p:spPr>
          <a:xfrm>
            <a:off x="392905" y="324712"/>
            <a:ext cx="3999600" cy="469677"/>
          </a:xfrm>
          <a:prstGeom prst="rect">
            <a:avLst/>
          </a:prstGeom>
          <a:noFill/>
          <a:ln>
            <a:noFill/>
          </a:ln>
        </p:spPr>
        <p:txBody>
          <a:bodyPr spcFirstLastPara="1" wrap="square" lIns="0" tIns="0" rIns="0" bIns="0" anchor="t" anchorCtr="0">
            <a:noAutofit/>
          </a:bodyPr>
          <a:lstStyle/>
          <a:p>
            <a:pPr marL="0" lvl="0" indent="0" algn="l" rtl="0">
              <a:lnSpc>
                <a:spcPct val="62500"/>
              </a:lnSpc>
              <a:spcBef>
                <a:spcPts val="0"/>
              </a:spcBef>
              <a:spcAft>
                <a:spcPts val="0"/>
              </a:spcAft>
              <a:buClr>
                <a:schemeClr val="lt1"/>
              </a:buClr>
              <a:buSzPts val="3200"/>
              <a:buNone/>
            </a:pPr>
            <a:r>
              <a:rPr lang="nl-NL" sz="3200">
                <a:latin typeface="Arial"/>
                <a:ea typeface="Arial"/>
                <a:cs typeface="Arial"/>
                <a:sym typeface="Arial"/>
              </a:rPr>
              <a:t>Huiswerk op school</a:t>
            </a:r>
            <a:endParaRPr/>
          </a:p>
        </p:txBody>
      </p:sp>
      <p:pic>
        <p:nvPicPr>
          <p:cNvPr id="628" name="Google Shape;628;p16"/>
          <p:cNvPicPr preferRelativeResize="0"/>
          <p:nvPr/>
        </p:nvPicPr>
        <p:blipFill rotWithShape="1">
          <a:blip r:embed="rId3">
            <a:alphaModFix/>
          </a:blip>
          <a:srcRect/>
          <a:stretch/>
        </p:blipFill>
        <p:spPr>
          <a:xfrm>
            <a:off x="3850421" y="1893710"/>
            <a:ext cx="1544829" cy="20463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17"/>
          <p:cNvSpPr txBox="1">
            <a:spLocks noGrp="1"/>
          </p:cNvSpPr>
          <p:nvPr>
            <p:ph type="body" idx="1"/>
          </p:nvPr>
        </p:nvSpPr>
        <p:spPr>
          <a:xfrm>
            <a:off x="4752494" y="794389"/>
            <a:ext cx="4159420" cy="3533821"/>
          </a:xfrm>
          <a:prstGeom prst="rect">
            <a:avLst/>
          </a:prstGeom>
          <a:noFill/>
          <a:ln>
            <a:noFill/>
          </a:ln>
        </p:spPr>
        <p:txBody>
          <a:bodyPr spcFirstLastPara="1" wrap="square" lIns="360000" tIns="360000" rIns="360000" bIns="0" anchor="t" anchorCtr="0">
            <a:noAutofit/>
          </a:bodyPr>
          <a:lstStyle/>
          <a:p>
            <a:pPr marL="0" lvl="0" indent="0" algn="l" rtl="0">
              <a:lnSpc>
                <a:spcPct val="125000"/>
              </a:lnSpc>
              <a:spcBef>
                <a:spcPts val="0"/>
              </a:spcBef>
              <a:spcAft>
                <a:spcPts val="0"/>
              </a:spcAft>
              <a:buClr>
                <a:schemeClr val="dk1"/>
              </a:buClr>
              <a:buSzPts val="1600"/>
              <a:buNone/>
            </a:pPr>
            <a:r>
              <a:rPr lang="nl-NL" u="sng">
                <a:solidFill>
                  <a:schemeClr val="dk1"/>
                </a:solidFill>
              </a:rPr>
              <a:t>MU/BGL:</a:t>
            </a:r>
            <a:br>
              <a:rPr lang="nl-NL" u="sng">
                <a:solidFill>
                  <a:schemeClr val="dk1"/>
                </a:solidFill>
              </a:rPr>
            </a:br>
            <a:r>
              <a:rPr lang="nl-NL" u="sng">
                <a:solidFill>
                  <a:schemeClr val="dk1"/>
                </a:solidFill>
              </a:rPr>
              <a:t>mentoruur begrijpend lezen</a:t>
            </a:r>
            <a:br>
              <a:rPr lang="nl-NL" u="sng">
                <a:solidFill>
                  <a:schemeClr val="dk1"/>
                </a:solidFill>
              </a:rPr>
            </a:br>
            <a:br>
              <a:rPr lang="nl-NL">
                <a:solidFill>
                  <a:schemeClr val="dk1"/>
                </a:solidFill>
              </a:rPr>
            </a:br>
            <a:r>
              <a:rPr lang="nl-NL">
                <a:solidFill>
                  <a:schemeClr val="dk1"/>
                </a:solidFill>
              </a:rPr>
              <a:t>Naast begrijpend lezen werken de leerlingen tijdens dit uur ook aan het verruimen van hun woordenschat. Dit uur wordt door een docent Nederlands gegeven. </a:t>
            </a:r>
            <a:endParaRPr>
              <a:solidFill>
                <a:schemeClr val="accent1"/>
              </a:solidFill>
            </a:endParaRPr>
          </a:p>
          <a:p>
            <a:pPr marL="0" lvl="0" indent="0" algn="ctr" rtl="0">
              <a:lnSpc>
                <a:spcPct val="125000"/>
              </a:lnSpc>
              <a:spcBef>
                <a:spcPts val="0"/>
              </a:spcBef>
              <a:spcAft>
                <a:spcPts val="0"/>
              </a:spcAft>
              <a:buClr>
                <a:srgbClr val="7F7F7F"/>
              </a:buClr>
              <a:buSzPts val="1600"/>
              <a:buFont typeface="Arial"/>
              <a:buNone/>
            </a:pPr>
            <a:endParaRPr/>
          </a:p>
        </p:txBody>
      </p:sp>
      <p:sp>
        <p:nvSpPr>
          <p:cNvPr id="634" name="Google Shape;634;p17"/>
          <p:cNvSpPr txBox="1">
            <a:spLocks noGrp="1"/>
          </p:cNvSpPr>
          <p:nvPr>
            <p:ph type="body" idx="2"/>
          </p:nvPr>
        </p:nvSpPr>
        <p:spPr>
          <a:xfrm>
            <a:off x="85432" y="794389"/>
            <a:ext cx="4434210" cy="3202999"/>
          </a:xfrm>
          <a:prstGeom prst="rect">
            <a:avLst/>
          </a:prstGeom>
          <a:noFill/>
          <a:ln>
            <a:noFill/>
          </a:ln>
        </p:spPr>
        <p:txBody>
          <a:bodyPr spcFirstLastPara="1" wrap="square" lIns="360000" tIns="360000" rIns="360000" bIns="0" anchor="t" anchorCtr="0">
            <a:noAutofit/>
          </a:bodyPr>
          <a:lstStyle/>
          <a:p>
            <a:pPr marL="0" lvl="0" indent="0" algn="l" rtl="0">
              <a:lnSpc>
                <a:spcPct val="125000"/>
              </a:lnSpc>
              <a:spcBef>
                <a:spcPts val="0"/>
              </a:spcBef>
              <a:spcAft>
                <a:spcPts val="0"/>
              </a:spcAft>
              <a:buClr>
                <a:schemeClr val="lt1"/>
              </a:buClr>
              <a:buSzPts val="1600"/>
              <a:buNone/>
            </a:pPr>
            <a:r>
              <a:rPr lang="nl-NL" b="1" u="sng"/>
              <a:t>MU/RK: </a:t>
            </a:r>
            <a:br>
              <a:rPr lang="nl-NL" b="1" u="sng"/>
            </a:br>
            <a:r>
              <a:rPr lang="nl-NL" b="1" u="sng"/>
              <a:t>mentoruur rekenvaardigheden </a:t>
            </a:r>
            <a:br>
              <a:rPr lang="nl-NL" b="1" u="sng"/>
            </a:br>
            <a:br>
              <a:rPr lang="nl-NL" b="1" u="sng"/>
            </a:br>
            <a:r>
              <a:rPr lang="nl-NL"/>
              <a:t>Tijdens dit uur krijgen de leerlingen rekenvaardigheden aangeleerd. Dit uur wordt door een docent wiskunde gegeven. </a:t>
            </a:r>
            <a:endParaRPr/>
          </a:p>
        </p:txBody>
      </p:sp>
      <p:sp>
        <p:nvSpPr>
          <p:cNvPr id="635" name="Google Shape;635;p17"/>
          <p:cNvSpPr txBox="1">
            <a:spLocks noGrp="1"/>
          </p:cNvSpPr>
          <p:nvPr>
            <p:ph type="body" idx="3"/>
          </p:nvPr>
        </p:nvSpPr>
        <p:spPr>
          <a:xfrm>
            <a:off x="392905" y="324712"/>
            <a:ext cx="3999600" cy="469677"/>
          </a:xfrm>
          <a:prstGeom prst="rect">
            <a:avLst/>
          </a:prstGeom>
          <a:noFill/>
          <a:ln>
            <a:noFill/>
          </a:ln>
        </p:spPr>
        <p:txBody>
          <a:bodyPr spcFirstLastPara="1" wrap="square" lIns="0" tIns="0" rIns="0" bIns="0" anchor="t" anchorCtr="0">
            <a:noAutofit/>
          </a:bodyPr>
          <a:lstStyle/>
          <a:p>
            <a:pPr marL="0" lvl="0" indent="0" algn="l" rtl="0">
              <a:lnSpc>
                <a:spcPct val="62500"/>
              </a:lnSpc>
              <a:spcBef>
                <a:spcPts val="0"/>
              </a:spcBef>
              <a:spcAft>
                <a:spcPts val="0"/>
              </a:spcAft>
              <a:buClr>
                <a:schemeClr val="lt1"/>
              </a:buClr>
              <a:buSzPts val="3200"/>
              <a:buNone/>
            </a:pPr>
            <a:r>
              <a:rPr lang="nl-NL" sz="3200">
                <a:latin typeface="Arial"/>
                <a:ea typeface="Arial"/>
                <a:cs typeface="Arial"/>
                <a:sym typeface="Arial"/>
              </a:rPr>
              <a:t>Rekenvaardigheden</a:t>
            </a:r>
            <a:endParaRPr/>
          </a:p>
        </p:txBody>
      </p:sp>
      <p:pic>
        <p:nvPicPr>
          <p:cNvPr id="636" name="Google Shape;636;p17"/>
          <p:cNvPicPr preferRelativeResize="0"/>
          <p:nvPr/>
        </p:nvPicPr>
        <p:blipFill rotWithShape="1">
          <a:blip r:embed="rId3">
            <a:alphaModFix/>
          </a:blip>
          <a:srcRect/>
          <a:stretch/>
        </p:blipFill>
        <p:spPr>
          <a:xfrm rot="-2303320">
            <a:off x="3351108" y="3591324"/>
            <a:ext cx="1625591" cy="1562293"/>
          </a:xfrm>
          <a:prstGeom prst="rect">
            <a:avLst/>
          </a:prstGeom>
          <a:noFill/>
          <a:ln>
            <a:noFill/>
          </a:ln>
        </p:spPr>
      </p:pic>
      <p:sp>
        <p:nvSpPr>
          <p:cNvPr id="637" name="Google Shape;637;p17"/>
          <p:cNvSpPr txBox="1"/>
          <p:nvPr/>
        </p:nvSpPr>
        <p:spPr>
          <a:xfrm>
            <a:off x="4832404" y="324712"/>
            <a:ext cx="3999600" cy="469677"/>
          </a:xfrm>
          <a:prstGeom prst="rect">
            <a:avLst/>
          </a:prstGeom>
          <a:noFill/>
          <a:ln>
            <a:noFill/>
          </a:ln>
        </p:spPr>
        <p:txBody>
          <a:bodyPr spcFirstLastPara="1" wrap="square" lIns="0" tIns="0" rIns="0" bIns="0" anchor="t" anchorCtr="0">
            <a:noAutofit/>
          </a:bodyPr>
          <a:lstStyle/>
          <a:p>
            <a:pPr marL="0" marR="0" lvl="0" indent="0" algn="l" rtl="0">
              <a:lnSpc>
                <a:spcPct val="62500"/>
              </a:lnSpc>
              <a:spcBef>
                <a:spcPts val="0"/>
              </a:spcBef>
              <a:spcAft>
                <a:spcPts val="0"/>
              </a:spcAft>
              <a:buClr>
                <a:schemeClr val="dk1"/>
              </a:buClr>
              <a:buSzPts val="3200"/>
              <a:buFont typeface="Arial"/>
              <a:buNone/>
            </a:pPr>
            <a:r>
              <a:rPr lang="nl-NL" sz="3200">
                <a:solidFill>
                  <a:schemeClr val="dk1"/>
                </a:solidFill>
                <a:latin typeface="Arial"/>
                <a:ea typeface="Arial"/>
                <a:cs typeface="Arial"/>
                <a:sym typeface="Arial"/>
              </a:rPr>
              <a:t>Begrijpend lezen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2"/>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10697"/>
              </a:lnSpc>
              <a:spcBef>
                <a:spcPts val="0"/>
              </a:spcBef>
              <a:spcAft>
                <a:spcPts val="0"/>
              </a:spcAft>
              <a:buClr>
                <a:schemeClr val="dk2"/>
              </a:buClr>
              <a:buSzPts val="4300"/>
              <a:buFont typeface="Arial"/>
              <a:buNone/>
            </a:pPr>
            <a:r>
              <a:rPr lang="nl-NL" b="1"/>
              <a:t>Welkom</a:t>
            </a:r>
            <a:endParaRPr/>
          </a:p>
        </p:txBody>
      </p:sp>
      <p:sp>
        <p:nvSpPr>
          <p:cNvPr id="508" name="Google Shape;508;p2"/>
          <p:cNvSpPr txBox="1">
            <a:spLocks noGrp="1"/>
          </p:cNvSpPr>
          <p:nvPr>
            <p:ph type="body" idx="1"/>
          </p:nvPr>
        </p:nvSpPr>
        <p:spPr>
          <a:xfrm>
            <a:off x="612000" y="1884225"/>
            <a:ext cx="6465600" cy="2614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4" indent="0">
              <a:lnSpc>
                <a:spcPct val="150000"/>
              </a:lnSpc>
              <a:buClr>
                <a:schemeClr val="dk1"/>
              </a:buClr>
              <a:buSzPts val="3200"/>
            </a:pPr>
            <a:r>
              <a:rPr lang="nl-NL" sz="2000" dirty="0"/>
              <a:t>Ik ben:</a:t>
            </a:r>
            <a:br>
              <a:rPr lang="nl-NL" sz="2000" dirty="0"/>
            </a:br>
            <a:r>
              <a:rPr lang="nl-NL" sz="2000" dirty="0"/>
              <a:t> Mentor van klas:</a:t>
            </a:r>
            <a:endParaRPr dirty="0"/>
          </a:p>
          <a:p>
            <a:pPr marL="0" lvl="4" indent="0" algn="l" rtl="0">
              <a:lnSpc>
                <a:spcPct val="150000"/>
              </a:lnSpc>
              <a:spcBef>
                <a:spcPts val="0"/>
              </a:spcBef>
              <a:spcAft>
                <a:spcPts val="0"/>
              </a:spcAft>
              <a:buClr>
                <a:schemeClr val="dk1"/>
              </a:buClr>
              <a:buSzPts val="3200"/>
              <a:buNone/>
            </a:pPr>
            <a:r>
              <a:rPr lang="nl-NL" sz="2000" dirty="0"/>
              <a:t>Ik geef het vak:</a:t>
            </a:r>
            <a:endParaRPr dirty="0"/>
          </a:p>
          <a:p>
            <a:pPr marL="0" lvl="4" indent="0" algn="l" rtl="0">
              <a:lnSpc>
                <a:spcPct val="150000"/>
              </a:lnSpc>
              <a:spcBef>
                <a:spcPts val="0"/>
              </a:spcBef>
              <a:spcAft>
                <a:spcPts val="0"/>
              </a:spcAft>
              <a:buClr>
                <a:schemeClr val="dk1"/>
              </a:buClr>
              <a:buSzPts val="3200"/>
              <a:buNone/>
            </a:pPr>
            <a:r>
              <a:rPr lang="nl-NL" sz="2000" dirty="0"/>
              <a:t>Mijn werkdagen zijn:</a:t>
            </a:r>
            <a:endParaRPr dirty="0"/>
          </a:p>
          <a:p>
            <a:pPr marL="0" lvl="4" indent="0" algn="l" rtl="0">
              <a:lnSpc>
                <a:spcPct val="150000"/>
              </a:lnSpc>
              <a:spcBef>
                <a:spcPts val="0"/>
              </a:spcBef>
              <a:spcAft>
                <a:spcPts val="0"/>
              </a:spcAft>
              <a:buClr>
                <a:schemeClr val="dk2"/>
              </a:buClr>
              <a:buSzPts val="3200"/>
              <a:buNone/>
            </a:pPr>
            <a:r>
              <a:rPr lang="nl-NL" sz="2000" dirty="0"/>
              <a:t>Mijn mailadres is: @roncallimavo.nl</a:t>
            </a:r>
            <a:endParaRPr sz="2000" dirty="0"/>
          </a:p>
          <a:p>
            <a:pPr marL="0" lvl="4" indent="0">
              <a:lnSpc>
                <a:spcPct val="100000"/>
              </a:lnSpc>
              <a:buSzPts val="2000"/>
            </a:pPr>
            <a:endParaRPr lang="nl-N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18"/>
          <p:cNvSpPr/>
          <p:nvPr/>
        </p:nvSpPr>
        <p:spPr>
          <a:xfrm>
            <a:off x="0" y="602740"/>
            <a:ext cx="8091055" cy="4540759"/>
          </a:xfrm>
          <a:prstGeom prst="rect">
            <a:avLst/>
          </a:prstGeom>
          <a:solidFill>
            <a:srgbClr val="8068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a:p>
            <a:pPr marL="0" marR="0" lvl="0" indent="0" algn="l" rtl="0">
              <a:spcBef>
                <a:spcPts val="0"/>
              </a:spcBef>
              <a:spcAft>
                <a:spcPts val="0"/>
              </a:spcAft>
              <a:buNone/>
            </a:pPr>
            <a:r>
              <a:rPr lang="nl-NL" sz="1600">
                <a:solidFill>
                  <a:schemeClr val="bg1"/>
                </a:solidFill>
                <a:latin typeface="Arial"/>
                <a:ea typeface="Arial"/>
                <a:cs typeface="Arial"/>
                <a:sym typeface="Arial"/>
              </a:rPr>
              <a:t>Om vast te stellen in hoeverre de leerlingen op dit moment vaardig zijn, zullen we volgende week ( dinsdag 12 t/m donderdag 14 september) verschillende nulmetingen doen. </a:t>
            </a:r>
            <a:br>
              <a:rPr lang="nl-NL" sz="1600">
                <a:solidFill>
                  <a:schemeClr val="bg1"/>
                </a:solidFill>
                <a:latin typeface="Arial"/>
                <a:ea typeface="Arial"/>
                <a:cs typeface="Arial"/>
                <a:sym typeface="Arial"/>
              </a:rPr>
            </a:br>
            <a:endParaRPr sz="1600">
              <a:solidFill>
                <a:schemeClr val="bg1"/>
              </a:solidFill>
              <a:latin typeface="Arial"/>
              <a:ea typeface="Arial"/>
              <a:cs typeface="Arial"/>
              <a:sym typeface="Arial"/>
            </a:endParaRPr>
          </a:p>
          <a:p>
            <a:pPr marL="0" marR="0" lvl="0" indent="-101600" algn="l" rtl="0">
              <a:spcBef>
                <a:spcPts val="0"/>
              </a:spcBef>
              <a:spcAft>
                <a:spcPts val="0"/>
              </a:spcAft>
              <a:buClr>
                <a:schemeClr val="dk1"/>
              </a:buClr>
              <a:buSzPts val="1600"/>
              <a:buFont typeface="Arial"/>
              <a:buChar char="•"/>
            </a:pPr>
            <a:r>
              <a:rPr lang="nl-NL" sz="1600">
                <a:solidFill>
                  <a:schemeClr val="bg1"/>
                </a:solidFill>
                <a:latin typeface="Arial"/>
                <a:ea typeface="Arial"/>
                <a:cs typeface="Arial"/>
                <a:sym typeface="Arial"/>
              </a:rPr>
              <a:t> Studievaardigheden </a:t>
            </a:r>
            <a:endParaRPr>
              <a:solidFill>
                <a:schemeClr val="bg1"/>
              </a:solidFill>
            </a:endParaRPr>
          </a:p>
          <a:p>
            <a:pPr marL="0" marR="0" lvl="0" indent="0" algn="l" rtl="0">
              <a:spcBef>
                <a:spcPts val="0"/>
              </a:spcBef>
              <a:spcAft>
                <a:spcPts val="0"/>
              </a:spcAft>
              <a:buNone/>
            </a:pPr>
            <a:endParaRPr sz="1600">
              <a:solidFill>
                <a:schemeClr val="bg1"/>
              </a:solidFill>
              <a:latin typeface="Arial"/>
              <a:ea typeface="Arial"/>
              <a:cs typeface="Arial"/>
              <a:sym typeface="Arial"/>
            </a:endParaRPr>
          </a:p>
          <a:p>
            <a:pPr marL="0" marR="0" lvl="0" indent="-101600" algn="l" rtl="0">
              <a:spcBef>
                <a:spcPts val="0"/>
              </a:spcBef>
              <a:spcAft>
                <a:spcPts val="0"/>
              </a:spcAft>
              <a:buClr>
                <a:schemeClr val="dk1"/>
              </a:buClr>
              <a:buSzPts val="1600"/>
              <a:buFont typeface="Arial"/>
              <a:buChar char="•"/>
            </a:pPr>
            <a:r>
              <a:rPr lang="nl-NL" sz="1600">
                <a:solidFill>
                  <a:schemeClr val="bg1"/>
                </a:solidFill>
                <a:latin typeface="Arial"/>
                <a:ea typeface="Arial"/>
                <a:cs typeface="Arial"/>
                <a:sym typeface="Arial"/>
              </a:rPr>
              <a:t>Taalvaardigheden  (woordenschat en begrijpend lezen)</a:t>
            </a:r>
            <a:endParaRPr>
              <a:solidFill>
                <a:schemeClr val="bg1"/>
              </a:solidFill>
            </a:endParaRPr>
          </a:p>
          <a:p>
            <a:pPr marL="0" marR="0" lvl="0" indent="0" algn="l" rtl="0">
              <a:spcBef>
                <a:spcPts val="0"/>
              </a:spcBef>
              <a:spcAft>
                <a:spcPts val="0"/>
              </a:spcAft>
              <a:buNone/>
            </a:pPr>
            <a:endParaRPr sz="1600">
              <a:solidFill>
                <a:schemeClr val="bg1"/>
              </a:solidFill>
              <a:latin typeface="Arial"/>
              <a:ea typeface="Arial"/>
              <a:cs typeface="Arial"/>
              <a:sym typeface="Arial"/>
            </a:endParaRPr>
          </a:p>
          <a:p>
            <a:pPr marL="0" marR="0" lvl="0" indent="-101600" algn="l" rtl="0">
              <a:spcBef>
                <a:spcPts val="0"/>
              </a:spcBef>
              <a:spcAft>
                <a:spcPts val="0"/>
              </a:spcAft>
              <a:buClr>
                <a:schemeClr val="dk1"/>
              </a:buClr>
              <a:buSzPts val="1600"/>
              <a:buFont typeface="Arial"/>
              <a:buChar char="•"/>
            </a:pPr>
            <a:r>
              <a:rPr lang="nl-NL" sz="1600">
                <a:solidFill>
                  <a:schemeClr val="bg1"/>
                </a:solidFill>
                <a:latin typeface="Arial"/>
                <a:ea typeface="Arial"/>
                <a:cs typeface="Arial"/>
                <a:sym typeface="Arial"/>
              </a:rPr>
              <a:t>Sociaal en emotioneel welbevinden </a:t>
            </a:r>
            <a:endParaRPr>
              <a:solidFill>
                <a:schemeClr val="bg1"/>
              </a:solidFill>
            </a:endParaRPr>
          </a:p>
          <a:p>
            <a:pPr marL="0" marR="0" lvl="0" indent="0" algn="l" rtl="0">
              <a:spcBef>
                <a:spcPts val="0"/>
              </a:spcBef>
              <a:spcAft>
                <a:spcPts val="0"/>
              </a:spcAft>
              <a:buClr>
                <a:schemeClr val="dk1"/>
              </a:buClr>
              <a:buSzPts val="1600"/>
              <a:buFont typeface="Arial"/>
              <a:buNone/>
            </a:pPr>
            <a:endParaRPr sz="1600">
              <a:solidFill>
                <a:schemeClr val="bg1"/>
              </a:solidFill>
              <a:latin typeface="Arial"/>
              <a:ea typeface="Arial"/>
              <a:cs typeface="Arial"/>
              <a:sym typeface="Arial"/>
            </a:endParaRPr>
          </a:p>
          <a:p>
            <a:pPr marL="0" marR="0" lvl="0" indent="-101600" algn="l" rtl="0">
              <a:spcBef>
                <a:spcPts val="0"/>
              </a:spcBef>
              <a:spcAft>
                <a:spcPts val="0"/>
              </a:spcAft>
              <a:buClr>
                <a:schemeClr val="dk1"/>
              </a:buClr>
              <a:buSzPts val="1600"/>
              <a:buFont typeface="Arial"/>
              <a:buChar char="•"/>
            </a:pPr>
            <a:r>
              <a:rPr lang="nl-NL" sz="1600">
                <a:solidFill>
                  <a:schemeClr val="bg1"/>
                </a:solidFill>
                <a:latin typeface="Arial"/>
                <a:ea typeface="Arial"/>
                <a:cs typeface="Arial"/>
                <a:sym typeface="Arial"/>
              </a:rPr>
              <a:t>Rekenvaardigheden </a:t>
            </a:r>
            <a:endParaRPr sz="1400">
              <a:solidFill>
                <a:schemeClr val="bg1"/>
              </a:solidFill>
              <a:latin typeface="Arial"/>
              <a:ea typeface="Arial"/>
              <a:cs typeface="Arial"/>
              <a:sym typeface="Arial"/>
            </a:endParaRPr>
          </a:p>
          <a:p>
            <a:pPr marL="0" marR="0" lvl="0" indent="0" algn="l" rtl="0">
              <a:spcBef>
                <a:spcPts val="0"/>
              </a:spcBef>
              <a:spcAft>
                <a:spcPts val="0"/>
              </a:spcAft>
              <a:buNone/>
            </a:pPr>
            <a:endParaRPr sz="1400">
              <a:solidFill>
                <a:schemeClr val="bg1"/>
              </a:solidFill>
              <a:latin typeface="Arial"/>
              <a:ea typeface="Arial"/>
              <a:cs typeface="Arial"/>
              <a:sym typeface="Arial"/>
            </a:endParaRPr>
          </a:p>
          <a:p>
            <a:pPr marL="0" marR="0" lvl="0" indent="0" algn="l" rtl="0">
              <a:spcBef>
                <a:spcPts val="0"/>
              </a:spcBef>
              <a:spcAft>
                <a:spcPts val="0"/>
              </a:spcAft>
              <a:buNone/>
            </a:pPr>
            <a:r>
              <a:rPr lang="nl-NL" sz="1600">
                <a:solidFill>
                  <a:schemeClr val="bg1"/>
                </a:solidFill>
                <a:latin typeface="Arial"/>
                <a:ea typeface="Arial"/>
                <a:cs typeface="Arial"/>
                <a:sym typeface="Arial"/>
              </a:rPr>
              <a:t>Bij enkele leerlingen zal mogelijk op basis van de nulmeting een achterstand geconstateerd worden op </a:t>
            </a:r>
            <a:r>
              <a:rPr lang="nl-NL" sz="1600" err="1">
                <a:solidFill>
                  <a:schemeClr val="bg1"/>
                </a:solidFill>
                <a:latin typeface="Arial"/>
                <a:ea typeface="Arial"/>
                <a:cs typeface="Arial"/>
                <a:sym typeface="Arial"/>
              </a:rPr>
              <a:t>één</a:t>
            </a:r>
            <a:r>
              <a:rPr lang="nl-NL" sz="1600">
                <a:solidFill>
                  <a:schemeClr val="bg1"/>
                </a:solidFill>
                <a:latin typeface="Arial"/>
                <a:ea typeface="Arial"/>
                <a:cs typeface="Arial"/>
                <a:sym typeface="Arial"/>
              </a:rPr>
              <a:t> of meerdere onderdelen. Deze leerlingen zullen naast het basisprogramma een extra bijspijkerprogramma volgen. </a:t>
            </a:r>
            <a:br>
              <a:rPr lang="nl-NL" sz="1600">
                <a:solidFill>
                  <a:schemeClr val="bg1"/>
                </a:solidFill>
                <a:latin typeface="Arial"/>
                <a:ea typeface="Arial"/>
                <a:cs typeface="Arial"/>
                <a:sym typeface="Arial"/>
              </a:rPr>
            </a:br>
            <a:endParaRPr sz="1600">
              <a:solidFill>
                <a:schemeClr val="bg1"/>
              </a:solidFill>
              <a:latin typeface="Arial"/>
              <a:ea typeface="Arial"/>
              <a:cs typeface="Arial"/>
              <a:sym typeface="Arial"/>
            </a:endParaRPr>
          </a:p>
          <a:p>
            <a:pPr marL="0" marR="0" lvl="0" indent="0" algn="l" rtl="0">
              <a:spcBef>
                <a:spcPts val="0"/>
              </a:spcBef>
              <a:spcAft>
                <a:spcPts val="0"/>
              </a:spcAft>
              <a:buNone/>
            </a:pPr>
            <a:r>
              <a:rPr lang="nl-NL" sz="1600">
                <a:solidFill>
                  <a:schemeClr val="bg1"/>
                </a:solidFill>
                <a:latin typeface="Arial"/>
                <a:ea typeface="Arial"/>
                <a:cs typeface="Arial"/>
                <a:sym typeface="Arial"/>
              </a:rPr>
              <a:t>Voor de herfstvakantie zullen we de interpretatie van de nulmetingen met u delen. </a:t>
            </a:r>
            <a:endParaRPr>
              <a:solidFill>
                <a:schemeClr val="bg1"/>
              </a:solidFill>
            </a:endParaRPr>
          </a:p>
        </p:txBody>
      </p:sp>
      <p:sp>
        <p:nvSpPr>
          <p:cNvPr id="643" name="Google Shape;643;p18"/>
          <p:cNvSpPr txBox="1"/>
          <p:nvPr/>
        </p:nvSpPr>
        <p:spPr>
          <a:xfrm>
            <a:off x="439399" y="187308"/>
            <a:ext cx="5465454" cy="469677"/>
          </a:xfrm>
          <a:prstGeom prst="rect">
            <a:avLst/>
          </a:prstGeom>
          <a:noFill/>
          <a:ln>
            <a:noFill/>
          </a:ln>
        </p:spPr>
        <p:txBody>
          <a:bodyPr spcFirstLastPara="1" wrap="square" lIns="91425" tIns="45700" rIns="91425" bIns="45700" anchor="t" anchorCtr="0">
            <a:noAutofit/>
          </a:bodyPr>
          <a:lstStyle/>
          <a:p>
            <a:pPr marL="0" marR="0" lvl="0" indent="0" algn="l" rtl="0">
              <a:lnSpc>
                <a:spcPct val="54054"/>
              </a:lnSpc>
              <a:spcBef>
                <a:spcPts val="0"/>
              </a:spcBef>
              <a:spcAft>
                <a:spcPts val="0"/>
              </a:spcAft>
              <a:buClr>
                <a:schemeClr val="dk2"/>
              </a:buClr>
              <a:buSzPts val="3700"/>
              <a:buFont typeface="Arial"/>
              <a:buNone/>
            </a:pPr>
            <a:r>
              <a:rPr lang="nl-NL" sz="3700">
                <a:solidFill>
                  <a:schemeClr val="dk2"/>
                </a:solidFill>
                <a:latin typeface="Arial"/>
                <a:ea typeface="Arial"/>
                <a:cs typeface="Arial"/>
                <a:sym typeface="Arial"/>
              </a:rPr>
              <a:t>Nulmetingen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19"/>
          <p:cNvSpPr txBox="1">
            <a:spLocks noGrp="1"/>
          </p:cNvSpPr>
          <p:nvPr>
            <p:ph type="title"/>
          </p:nvPr>
        </p:nvSpPr>
        <p:spPr>
          <a:xfrm>
            <a:off x="228470" y="126901"/>
            <a:ext cx="5368208" cy="703332"/>
          </a:xfrm>
          <a:prstGeom prst="rect">
            <a:avLst/>
          </a:prstGeom>
          <a:noFill/>
          <a:ln>
            <a:noFill/>
          </a:ln>
        </p:spPr>
        <p:txBody>
          <a:bodyPr spcFirstLastPara="1" wrap="square" lIns="0" tIns="0" rIns="0" bIns="0" anchor="t" anchorCtr="0">
            <a:noAutofit/>
          </a:bodyPr>
          <a:lstStyle/>
          <a:p>
            <a:pPr marL="0" lvl="0" indent="0" algn="ctr" rtl="0">
              <a:lnSpc>
                <a:spcPct val="110697"/>
              </a:lnSpc>
              <a:spcBef>
                <a:spcPts val="0"/>
              </a:spcBef>
              <a:spcAft>
                <a:spcPts val="0"/>
              </a:spcAft>
              <a:buClr>
                <a:schemeClr val="dk2"/>
              </a:buClr>
              <a:buSzPts val="4300"/>
              <a:buFont typeface="Arial"/>
              <a:buNone/>
            </a:pPr>
            <a:r>
              <a:rPr lang="nl-NL"/>
              <a:t>Schoolvakken</a:t>
            </a:r>
            <a:endParaRPr/>
          </a:p>
        </p:txBody>
      </p:sp>
      <p:sp>
        <p:nvSpPr>
          <p:cNvPr id="649" name="Google Shape;649;p19"/>
          <p:cNvSpPr txBox="1">
            <a:spLocks noGrp="1"/>
          </p:cNvSpPr>
          <p:nvPr>
            <p:ph type="body" idx="1"/>
          </p:nvPr>
        </p:nvSpPr>
        <p:spPr>
          <a:xfrm>
            <a:off x="364344" y="830233"/>
            <a:ext cx="3097735" cy="395451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180000" lvl="0" indent="0" algn="l" rtl="0">
              <a:lnSpc>
                <a:spcPct val="117647"/>
              </a:lnSpc>
              <a:spcBef>
                <a:spcPts val="0"/>
              </a:spcBef>
              <a:spcAft>
                <a:spcPts val="0"/>
              </a:spcAft>
              <a:buClr>
                <a:schemeClr val="lt1"/>
              </a:buClr>
              <a:buSzPts val="1700"/>
              <a:buNone/>
            </a:pPr>
            <a:r>
              <a:rPr lang="nl-NL" b="1">
                <a:solidFill>
                  <a:schemeClr val="lt1"/>
                </a:solidFill>
              </a:rPr>
              <a:t>Vakken klas1</a:t>
            </a:r>
            <a:endParaRPr/>
          </a:p>
          <a:p>
            <a:pPr marL="180000" lvl="0" indent="0" algn="l" rtl="0">
              <a:lnSpc>
                <a:spcPct val="117647"/>
              </a:lnSpc>
              <a:spcBef>
                <a:spcPts val="0"/>
              </a:spcBef>
              <a:spcAft>
                <a:spcPts val="0"/>
              </a:spcAft>
              <a:buClr>
                <a:schemeClr val="lt1"/>
              </a:buClr>
              <a:buSzPts val="1700"/>
              <a:buNone/>
            </a:pPr>
            <a:r>
              <a:rPr lang="nl-NL">
                <a:solidFill>
                  <a:schemeClr val="lt1"/>
                </a:solidFill>
              </a:rPr>
              <a:t>Wiskunde</a:t>
            </a:r>
            <a:br>
              <a:rPr lang="nl-NL">
                <a:solidFill>
                  <a:schemeClr val="lt1"/>
                </a:solidFill>
              </a:rPr>
            </a:br>
            <a:r>
              <a:rPr lang="nl-NL">
                <a:solidFill>
                  <a:schemeClr val="lt1"/>
                </a:solidFill>
              </a:rPr>
              <a:t>Nederlands </a:t>
            </a:r>
            <a:br>
              <a:rPr lang="nl-NL">
                <a:solidFill>
                  <a:schemeClr val="lt1"/>
                </a:solidFill>
              </a:rPr>
            </a:br>
            <a:r>
              <a:rPr lang="nl-NL">
                <a:solidFill>
                  <a:schemeClr val="accent3"/>
                </a:solidFill>
              </a:rPr>
              <a:t>Duits</a:t>
            </a:r>
            <a:endParaRPr>
              <a:solidFill>
                <a:schemeClr val="accent3"/>
              </a:solidFill>
            </a:endParaRPr>
          </a:p>
          <a:p>
            <a:pPr marL="180000" lvl="0" indent="0" algn="l" rtl="0">
              <a:lnSpc>
                <a:spcPct val="117647"/>
              </a:lnSpc>
              <a:spcBef>
                <a:spcPts val="0"/>
              </a:spcBef>
              <a:spcAft>
                <a:spcPts val="0"/>
              </a:spcAft>
              <a:buClr>
                <a:schemeClr val="lt1"/>
              </a:buClr>
              <a:buSzPts val="1700"/>
              <a:buNone/>
            </a:pPr>
            <a:r>
              <a:rPr lang="nl-NL">
                <a:solidFill>
                  <a:schemeClr val="lt1"/>
                </a:solidFill>
              </a:rPr>
              <a:t>Engels</a:t>
            </a:r>
            <a:br>
              <a:rPr lang="nl-NL">
                <a:solidFill>
                  <a:schemeClr val="lt1"/>
                </a:solidFill>
              </a:rPr>
            </a:br>
            <a:r>
              <a:rPr lang="nl-NL">
                <a:solidFill>
                  <a:schemeClr val="accent3"/>
                </a:solidFill>
              </a:rPr>
              <a:t>Aardrijkskunde</a:t>
            </a:r>
            <a:endParaRPr>
              <a:solidFill>
                <a:schemeClr val="accent3"/>
              </a:solidFill>
            </a:endParaRPr>
          </a:p>
          <a:p>
            <a:pPr marL="180000" lvl="0" indent="0" algn="l" rtl="0">
              <a:lnSpc>
                <a:spcPct val="117647"/>
              </a:lnSpc>
              <a:spcBef>
                <a:spcPts val="0"/>
              </a:spcBef>
              <a:spcAft>
                <a:spcPts val="0"/>
              </a:spcAft>
              <a:buClr>
                <a:schemeClr val="lt1"/>
              </a:buClr>
              <a:buSzPts val="1700"/>
              <a:buNone/>
            </a:pPr>
            <a:r>
              <a:rPr lang="nl-NL">
                <a:solidFill>
                  <a:schemeClr val="accent3"/>
                </a:solidFill>
              </a:rPr>
              <a:t>Geschiedenis</a:t>
            </a:r>
            <a:br>
              <a:rPr lang="nl-NL">
                <a:solidFill>
                  <a:schemeClr val="lt1"/>
                </a:solidFill>
              </a:rPr>
            </a:br>
            <a:r>
              <a:rPr lang="nl-NL">
                <a:solidFill>
                  <a:schemeClr val="lt1"/>
                </a:solidFill>
              </a:rPr>
              <a:t>Biologie</a:t>
            </a:r>
            <a:br>
              <a:rPr lang="nl-NL">
                <a:solidFill>
                  <a:schemeClr val="lt1"/>
                </a:solidFill>
              </a:rPr>
            </a:br>
            <a:r>
              <a:rPr lang="nl-NL">
                <a:solidFill>
                  <a:schemeClr val="lt1"/>
                </a:solidFill>
              </a:rPr>
              <a:t>International Class</a:t>
            </a:r>
            <a:endParaRPr>
              <a:solidFill>
                <a:schemeClr val="lt1"/>
              </a:solidFill>
            </a:endParaRPr>
          </a:p>
          <a:p>
            <a:pPr marL="180000" lvl="0" indent="0" algn="l" rtl="0">
              <a:lnSpc>
                <a:spcPct val="117647"/>
              </a:lnSpc>
              <a:spcBef>
                <a:spcPts val="0"/>
              </a:spcBef>
              <a:spcAft>
                <a:spcPts val="0"/>
              </a:spcAft>
              <a:buClr>
                <a:schemeClr val="lt1"/>
              </a:buClr>
              <a:buSzPts val="1700"/>
              <a:buNone/>
            </a:pPr>
            <a:r>
              <a:rPr lang="nl-NL">
                <a:solidFill>
                  <a:schemeClr val="lt1"/>
                </a:solidFill>
              </a:rPr>
              <a:t>Technologie &amp; Toepassing</a:t>
            </a:r>
            <a:endParaRPr/>
          </a:p>
          <a:p>
            <a:pPr marL="180000" lvl="0" indent="0" algn="l" rtl="0">
              <a:lnSpc>
                <a:spcPct val="117647"/>
              </a:lnSpc>
              <a:spcBef>
                <a:spcPts val="0"/>
              </a:spcBef>
              <a:spcAft>
                <a:spcPts val="0"/>
              </a:spcAft>
              <a:buClr>
                <a:schemeClr val="lt1"/>
              </a:buClr>
              <a:buSzPts val="1700"/>
              <a:buNone/>
            </a:pPr>
            <a:r>
              <a:rPr lang="nl-NL">
                <a:solidFill>
                  <a:schemeClr val="lt1"/>
                </a:solidFill>
              </a:rPr>
              <a:t>Informatietechnologie</a:t>
            </a:r>
            <a:br>
              <a:rPr lang="nl-NL">
                <a:solidFill>
                  <a:schemeClr val="lt1"/>
                </a:solidFill>
              </a:rPr>
            </a:br>
            <a:r>
              <a:rPr lang="nl-NL">
                <a:solidFill>
                  <a:schemeClr val="accent3"/>
                </a:solidFill>
              </a:rPr>
              <a:t>Tekenen</a:t>
            </a:r>
            <a:r>
              <a:rPr lang="nl-NL">
                <a:solidFill>
                  <a:schemeClr val="lt1"/>
                </a:solidFill>
              </a:rPr>
              <a:t> </a:t>
            </a:r>
            <a:br>
              <a:rPr lang="nl-NL">
                <a:solidFill>
                  <a:schemeClr val="lt1"/>
                </a:solidFill>
              </a:rPr>
            </a:br>
            <a:r>
              <a:rPr lang="nl-NL">
                <a:solidFill>
                  <a:schemeClr val="lt1"/>
                </a:solidFill>
              </a:rPr>
              <a:t>LO (gym)</a:t>
            </a:r>
            <a:endParaRPr/>
          </a:p>
          <a:p>
            <a:pPr marL="180000" lvl="0" indent="0" algn="l" rtl="0">
              <a:lnSpc>
                <a:spcPct val="117647"/>
              </a:lnSpc>
              <a:spcBef>
                <a:spcPts val="0"/>
              </a:spcBef>
              <a:spcAft>
                <a:spcPts val="0"/>
              </a:spcAft>
              <a:buClr>
                <a:schemeClr val="lt1"/>
              </a:buClr>
              <a:buSzPts val="1700"/>
              <a:buNone/>
            </a:pPr>
            <a:br>
              <a:rPr lang="nl-NL">
                <a:solidFill>
                  <a:schemeClr val="lt1"/>
                </a:solidFill>
              </a:rPr>
            </a:br>
            <a:endParaRPr/>
          </a:p>
        </p:txBody>
      </p:sp>
      <p:sp>
        <p:nvSpPr>
          <p:cNvPr id="650" name="Google Shape;650;p19"/>
          <p:cNvSpPr/>
          <p:nvPr/>
        </p:nvSpPr>
        <p:spPr>
          <a:xfrm>
            <a:off x="3925705" y="910482"/>
            <a:ext cx="3598476" cy="2292895"/>
          </a:xfrm>
          <a:prstGeom prst="rect">
            <a:avLst/>
          </a:prstGeom>
          <a:solidFill>
            <a:srgbClr val="E4E0FE"/>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600"/>
              <a:buFont typeface="Arial"/>
              <a:buNone/>
            </a:pPr>
            <a:r>
              <a:rPr lang="nl-NL" sz="1600" b="1">
                <a:solidFill>
                  <a:schemeClr val="accent1"/>
                </a:solidFill>
                <a:latin typeface="Arial"/>
                <a:ea typeface="Arial"/>
                <a:cs typeface="Arial"/>
                <a:sym typeface="Arial"/>
              </a:rPr>
              <a:t>De Mavo/</a:t>
            </a:r>
            <a:r>
              <a:rPr lang="nl-NL" sz="1600" b="1" err="1">
                <a:solidFill>
                  <a:schemeClr val="accent1"/>
                </a:solidFill>
                <a:latin typeface="Arial"/>
                <a:ea typeface="Arial"/>
                <a:cs typeface="Arial"/>
                <a:sym typeface="Arial"/>
              </a:rPr>
              <a:t>havoklas</a:t>
            </a:r>
            <a:r>
              <a:rPr lang="nl-NL" sz="1600" b="1">
                <a:solidFill>
                  <a:schemeClr val="accent1"/>
                </a:solidFill>
                <a:latin typeface="Arial"/>
                <a:ea typeface="Arial"/>
                <a:cs typeface="Arial"/>
                <a:sym typeface="Arial"/>
              </a:rPr>
              <a:t> heeft ook:</a:t>
            </a:r>
            <a:br>
              <a:rPr lang="nl-NL" sz="1600" b="1">
                <a:solidFill>
                  <a:schemeClr val="accent1"/>
                </a:solidFill>
                <a:latin typeface="Arial"/>
                <a:ea typeface="Arial"/>
                <a:cs typeface="Arial"/>
                <a:sym typeface="Arial"/>
              </a:rPr>
            </a:br>
            <a:r>
              <a:rPr lang="nl-NL" sz="1600">
                <a:solidFill>
                  <a:schemeClr val="accent1"/>
                </a:solidFill>
                <a:latin typeface="Arial"/>
                <a:ea typeface="Arial"/>
                <a:cs typeface="Arial"/>
                <a:sym typeface="Arial"/>
              </a:rPr>
              <a:t>- </a:t>
            </a:r>
            <a:r>
              <a:rPr lang="nl-NL" sz="1600">
                <a:solidFill>
                  <a:schemeClr val="accent3"/>
                </a:solidFill>
                <a:latin typeface="Arial"/>
                <a:ea typeface="Arial"/>
                <a:cs typeface="Arial"/>
                <a:sym typeface="Arial"/>
              </a:rPr>
              <a:t>Frans</a:t>
            </a:r>
            <a:br>
              <a:rPr lang="nl-NL" sz="1600">
                <a:solidFill>
                  <a:schemeClr val="accent1"/>
                </a:solidFill>
                <a:latin typeface="Arial"/>
                <a:ea typeface="Arial"/>
                <a:cs typeface="Arial"/>
                <a:sym typeface="Arial"/>
              </a:rPr>
            </a:br>
            <a:br>
              <a:rPr lang="nl-NL" sz="1600">
                <a:solidFill>
                  <a:schemeClr val="accent1"/>
                </a:solidFill>
                <a:latin typeface="Arial"/>
                <a:ea typeface="Arial"/>
                <a:cs typeface="Arial"/>
                <a:sym typeface="Arial"/>
              </a:rPr>
            </a:br>
            <a:r>
              <a:rPr lang="nl-NL" sz="1600" b="1">
                <a:solidFill>
                  <a:schemeClr val="accent1"/>
                </a:solidFill>
                <a:latin typeface="Arial"/>
                <a:ea typeface="Arial"/>
                <a:cs typeface="Arial"/>
                <a:sym typeface="Arial"/>
              </a:rPr>
              <a:t>In klas 2  worden ook de volgende vakken gegeven:</a:t>
            </a:r>
            <a:endParaRPr sz="1350">
              <a:solidFill>
                <a:schemeClr val="dk1"/>
              </a:solidFill>
              <a:latin typeface="Arial"/>
              <a:ea typeface="Arial"/>
              <a:cs typeface="Arial"/>
              <a:sym typeface="Arial"/>
            </a:endParaRPr>
          </a:p>
          <a:p>
            <a:pPr marL="0" marR="0" lvl="0" indent="0" algn="l" rtl="0">
              <a:spcBef>
                <a:spcPts val="0"/>
              </a:spcBef>
              <a:spcAft>
                <a:spcPts val="0"/>
              </a:spcAft>
              <a:buClr>
                <a:schemeClr val="accent1"/>
              </a:buClr>
              <a:buSzPts val="1600"/>
              <a:buFont typeface="Arial"/>
              <a:buNone/>
            </a:pPr>
            <a:r>
              <a:rPr lang="nl-NL" sz="1600">
                <a:solidFill>
                  <a:schemeClr val="accent1"/>
                </a:solidFill>
                <a:latin typeface="Arial"/>
                <a:ea typeface="Arial"/>
                <a:cs typeface="Arial"/>
                <a:sym typeface="Arial"/>
              </a:rPr>
              <a:t>Economie</a:t>
            </a:r>
            <a:endParaRPr sz="1350">
              <a:solidFill>
                <a:schemeClr val="dk1"/>
              </a:solidFill>
              <a:latin typeface="Arial"/>
              <a:ea typeface="Arial"/>
              <a:cs typeface="Arial"/>
              <a:sym typeface="Arial"/>
            </a:endParaRPr>
          </a:p>
          <a:p>
            <a:pPr marL="0" marR="0" lvl="0" indent="0" algn="l" rtl="0">
              <a:spcBef>
                <a:spcPts val="0"/>
              </a:spcBef>
              <a:spcAft>
                <a:spcPts val="0"/>
              </a:spcAft>
              <a:buClr>
                <a:schemeClr val="accent1"/>
              </a:buClr>
              <a:buSzPts val="1600"/>
              <a:buFont typeface="Arial"/>
              <a:buNone/>
            </a:pPr>
            <a:r>
              <a:rPr lang="nl-NL" sz="1600">
                <a:solidFill>
                  <a:schemeClr val="accent1"/>
                </a:solidFill>
                <a:latin typeface="Arial"/>
                <a:ea typeface="Arial"/>
                <a:cs typeface="Arial"/>
                <a:sym typeface="Arial"/>
              </a:rPr>
              <a:t>Natuur/scheikunde</a:t>
            </a:r>
            <a:endParaRPr sz="135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400"/>
              <a:buFont typeface="Arial"/>
              <a:buNone/>
            </a:pPr>
            <a:endParaRPr sz="1400">
              <a:solidFill>
                <a:schemeClr val="dk1"/>
              </a:solidFill>
              <a:latin typeface="Arial"/>
              <a:ea typeface="Arial"/>
              <a:cs typeface="Arial"/>
              <a:sym typeface="Arial"/>
            </a:endParaRPr>
          </a:p>
        </p:txBody>
      </p:sp>
      <p:pic>
        <p:nvPicPr>
          <p:cNvPr id="651" name="Google Shape;651;p19"/>
          <p:cNvPicPr preferRelativeResize="0"/>
          <p:nvPr/>
        </p:nvPicPr>
        <p:blipFill rotWithShape="1">
          <a:blip r:embed="rId3">
            <a:alphaModFix/>
          </a:blip>
          <a:srcRect/>
          <a:stretch/>
        </p:blipFill>
        <p:spPr>
          <a:xfrm>
            <a:off x="6407902" y="3015938"/>
            <a:ext cx="2068441" cy="188320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660" name="Google Shape;660;p20"/>
          <p:cNvPicPr preferRelativeResize="0">
            <a:picLocks noGrp="1"/>
          </p:cNvPicPr>
          <p:nvPr>
            <p:ph type="body" idx="1"/>
          </p:nvPr>
        </p:nvPicPr>
        <p:blipFill rotWithShape="1">
          <a:blip r:embed="rId3">
            <a:alphaModFix/>
          </a:blip>
          <a:stretch/>
        </p:blipFill>
        <p:spPr>
          <a:xfrm>
            <a:off x="5476731" y="2571750"/>
            <a:ext cx="3419475" cy="2282841"/>
          </a:xfrm>
          <a:prstGeom prst="rect">
            <a:avLst/>
          </a:prstGeom>
          <a:noFill/>
          <a:ln w="25400" cap="flat" cmpd="sng">
            <a:solidFill>
              <a:schemeClr val="accent1"/>
            </a:solidFill>
            <a:prstDash val="solid"/>
            <a:round/>
            <a:headEnd type="none" w="sm" len="sm"/>
            <a:tailEnd type="none" w="sm" len="sm"/>
          </a:ln>
        </p:spPr>
      </p:pic>
      <p:sp>
        <p:nvSpPr>
          <p:cNvPr id="656" name="Google Shape;656;p20"/>
          <p:cNvSpPr txBox="1">
            <a:spLocks noGrp="1"/>
          </p:cNvSpPr>
          <p:nvPr>
            <p:ph type="title"/>
          </p:nvPr>
        </p:nvSpPr>
        <p:spPr>
          <a:xfrm>
            <a:off x="194105" y="98253"/>
            <a:ext cx="4206909" cy="50291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700"/>
              <a:buFont typeface="Arial"/>
              <a:buNone/>
            </a:pPr>
            <a:r>
              <a:rPr lang="nl-NL" b="1"/>
              <a:t>Discovery</a:t>
            </a:r>
            <a:endParaRPr/>
          </a:p>
        </p:txBody>
      </p:sp>
      <p:sp>
        <p:nvSpPr>
          <p:cNvPr id="657" name="Google Shape;657;p20"/>
          <p:cNvSpPr txBox="1"/>
          <p:nvPr/>
        </p:nvSpPr>
        <p:spPr>
          <a:xfrm>
            <a:off x="194100" y="883575"/>
            <a:ext cx="4206900" cy="3917100"/>
          </a:xfrm>
          <a:prstGeom prst="rect">
            <a:avLst/>
          </a:prstGeom>
          <a:noFill/>
          <a:ln>
            <a:noFill/>
          </a:ln>
        </p:spPr>
        <p:txBody>
          <a:bodyPr spcFirstLastPara="1" wrap="square" lIns="0" tIns="0" rIns="0" bIns="0" anchor="t" anchorCtr="0">
            <a:noAutofit/>
          </a:bodyPr>
          <a:lstStyle/>
          <a:p>
            <a:pPr marL="180000" marR="0" lvl="0" indent="-180000" algn="l" rtl="0">
              <a:lnSpc>
                <a:spcPct val="117647"/>
              </a:lnSpc>
              <a:spcBef>
                <a:spcPts val="0"/>
              </a:spcBef>
              <a:spcAft>
                <a:spcPts val="0"/>
              </a:spcAft>
              <a:buClr>
                <a:schemeClr val="lt1"/>
              </a:buClr>
              <a:buSzPts val="1700"/>
              <a:buFont typeface="Arial"/>
              <a:buChar char="•"/>
            </a:pPr>
            <a:r>
              <a:rPr lang="nl-NL" sz="1700">
                <a:solidFill>
                  <a:schemeClr val="lt1"/>
                </a:solidFill>
                <a:latin typeface="Arial"/>
                <a:ea typeface="Arial"/>
                <a:cs typeface="Arial"/>
                <a:sym typeface="Arial"/>
              </a:rPr>
              <a:t>3x per jaar leuke workshops van 8 a 9 lessen</a:t>
            </a:r>
            <a:br>
              <a:rPr lang="nl-NL" sz="1700">
                <a:solidFill>
                  <a:schemeClr val="lt1"/>
                </a:solidFill>
                <a:latin typeface="Arial"/>
                <a:ea typeface="Arial"/>
                <a:cs typeface="Arial"/>
                <a:sym typeface="Arial"/>
              </a:rPr>
            </a:br>
            <a:endParaRPr sz="1700">
              <a:solidFill>
                <a:schemeClr val="lt1"/>
              </a:solidFill>
              <a:latin typeface="Arial"/>
              <a:ea typeface="Arial"/>
              <a:cs typeface="Arial"/>
              <a:sym typeface="Arial"/>
            </a:endParaRPr>
          </a:p>
          <a:p>
            <a:pPr marL="180000" marR="0" lvl="0" indent="-180000" algn="l" rtl="0">
              <a:lnSpc>
                <a:spcPct val="117647"/>
              </a:lnSpc>
              <a:spcBef>
                <a:spcPts val="0"/>
              </a:spcBef>
              <a:spcAft>
                <a:spcPts val="0"/>
              </a:spcAft>
              <a:buClr>
                <a:schemeClr val="lt1"/>
              </a:buClr>
              <a:buSzPts val="1700"/>
              <a:buFont typeface="Arial"/>
              <a:buChar char="•"/>
            </a:pPr>
            <a:r>
              <a:rPr lang="nl-NL" sz="1700">
                <a:solidFill>
                  <a:schemeClr val="lt1"/>
                </a:solidFill>
                <a:latin typeface="Arial"/>
                <a:ea typeface="Arial"/>
                <a:cs typeface="Arial"/>
                <a:sym typeface="Arial"/>
              </a:rPr>
              <a:t>1x per week 14.20- 15.40 uur op de donderdag</a:t>
            </a:r>
            <a:br>
              <a:rPr lang="nl-NL" sz="1700">
                <a:solidFill>
                  <a:schemeClr val="lt1"/>
                </a:solidFill>
                <a:latin typeface="Arial"/>
                <a:ea typeface="Arial"/>
                <a:cs typeface="Arial"/>
                <a:sym typeface="Arial"/>
              </a:rPr>
            </a:br>
            <a:endParaRPr sz="1700">
              <a:solidFill>
                <a:schemeClr val="lt1"/>
              </a:solidFill>
              <a:latin typeface="Arial"/>
              <a:ea typeface="Arial"/>
              <a:cs typeface="Arial"/>
              <a:sym typeface="Arial"/>
            </a:endParaRPr>
          </a:p>
          <a:p>
            <a:pPr marL="180000" marR="0" lvl="0" indent="-180000" algn="l" rtl="0">
              <a:lnSpc>
                <a:spcPct val="117647"/>
              </a:lnSpc>
              <a:spcBef>
                <a:spcPts val="0"/>
              </a:spcBef>
              <a:spcAft>
                <a:spcPts val="0"/>
              </a:spcAft>
              <a:buClr>
                <a:schemeClr val="lt1"/>
              </a:buClr>
              <a:buSzPts val="1700"/>
              <a:buFont typeface="Arial"/>
              <a:buChar char="•"/>
            </a:pPr>
            <a:r>
              <a:rPr lang="nl-NL" sz="1700">
                <a:solidFill>
                  <a:schemeClr val="lt1"/>
                </a:solidFill>
                <a:latin typeface="Arial"/>
                <a:ea typeface="Arial"/>
                <a:cs typeface="Arial"/>
                <a:sym typeface="Arial"/>
              </a:rPr>
              <a:t>Ontmoeten andere leerlingen van de </a:t>
            </a:r>
            <a:r>
              <a:rPr lang="nl-NL" sz="1700" err="1">
                <a:solidFill>
                  <a:schemeClr val="lt1"/>
                </a:solidFill>
                <a:latin typeface="Arial"/>
                <a:ea typeface="Arial"/>
                <a:cs typeface="Arial"/>
                <a:sym typeface="Arial"/>
              </a:rPr>
              <a:t>Roncalli</a:t>
            </a:r>
            <a:r>
              <a:rPr lang="nl-NL" sz="1700">
                <a:solidFill>
                  <a:schemeClr val="lt1"/>
                </a:solidFill>
                <a:latin typeface="Arial"/>
                <a:ea typeface="Arial"/>
                <a:cs typeface="Arial"/>
                <a:sym typeface="Arial"/>
              </a:rPr>
              <a:t> Mavo met dezelfde interesses</a:t>
            </a:r>
            <a:br>
              <a:rPr lang="nl-NL" sz="1700">
                <a:solidFill>
                  <a:schemeClr val="lt1"/>
                </a:solidFill>
                <a:latin typeface="Arial"/>
                <a:ea typeface="Arial"/>
                <a:cs typeface="Arial"/>
                <a:sym typeface="Arial"/>
              </a:rPr>
            </a:br>
            <a:endParaRPr sz="1700">
              <a:solidFill>
                <a:schemeClr val="lt1"/>
              </a:solidFill>
              <a:latin typeface="Arial"/>
              <a:ea typeface="Arial"/>
              <a:cs typeface="Arial"/>
              <a:sym typeface="Arial"/>
            </a:endParaRPr>
          </a:p>
          <a:p>
            <a:pPr marL="180000" marR="0" lvl="0" indent="-180000" algn="l" rtl="0">
              <a:lnSpc>
                <a:spcPct val="117647"/>
              </a:lnSpc>
              <a:spcBef>
                <a:spcPts val="0"/>
              </a:spcBef>
              <a:spcAft>
                <a:spcPts val="0"/>
              </a:spcAft>
              <a:buClr>
                <a:schemeClr val="lt1"/>
              </a:buClr>
              <a:buSzPts val="1700"/>
              <a:buFont typeface="Arial"/>
              <a:buChar char="•"/>
            </a:pPr>
            <a:r>
              <a:rPr lang="nl-NL" sz="1700">
                <a:solidFill>
                  <a:schemeClr val="lt1"/>
                </a:solidFill>
                <a:latin typeface="Arial"/>
                <a:ea typeface="Arial"/>
                <a:cs typeface="Arial"/>
                <a:sym typeface="Arial"/>
              </a:rPr>
              <a:t>Werken naar een eindproduct toe</a:t>
            </a:r>
            <a:br>
              <a:rPr lang="nl-NL" sz="1700">
                <a:solidFill>
                  <a:schemeClr val="lt1"/>
                </a:solidFill>
                <a:latin typeface="Arial"/>
                <a:ea typeface="Arial"/>
                <a:cs typeface="Arial"/>
                <a:sym typeface="Arial"/>
              </a:rPr>
            </a:br>
            <a:endParaRPr sz="1700">
              <a:solidFill>
                <a:schemeClr val="lt1"/>
              </a:solidFill>
              <a:latin typeface="Arial"/>
              <a:ea typeface="Arial"/>
              <a:cs typeface="Arial"/>
              <a:sym typeface="Arial"/>
            </a:endParaRPr>
          </a:p>
          <a:p>
            <a:pPr marL="0" marR="0" lvl="0" indent="0" algn="l" rtl="0">
              <a:lnSpc>
                <a:spcPct val="117647"/>
              </a:lnSpc>
              <a:spcBef>
                <a:spcPts val="0"/>
              </a:spcBef>
              <a:spcAft>
                <a:spcPts val="0"/>
              </a:spcAft>
              <a:buClr>
                <a:schemeClr val="lt1"/>
              </a:buClr>
              <a:buSzPts val="1700"/>
              <a:buFont typeface="Arial"/>
              <a:buNone/>
            </a:pPr>
            <a:endParaRPr sz="1700">
              <a:solidFill>
                <a:schemeClr val="lt1"/>
              </a:solidFill>
              <a:latin typeface="Arial"/>
              <a:ea typeface="Arial"/>
              <a:cs typeface="Arial"/>
              <a:sym typeface="Arial"/>
            </a:endParaRPr>
          </a:p>
        </p:txBody>
      </p:sp>
      <p:pic>
        <p:nvPicPr>
          <p:cNvPr id="658" name="Google Shape;658;p20"/>
          <p:cNvPicPr preferRelativeResize="0"/>
          <p:nvPr/>
        </p:nvPicPr>
        <p:blipFill rotWithShape="1">
          <a:blip r:embed="rId4">
            <a:alphaModFix/>
          </a:blip>
          <a:srcRect/>
          <a:stretch/>
        </p:blipFill>
        <p:spPr>
          <a:xfrm>
            <a:off x="4673644" y="98253"/>
            <a:ext cx="2096014" cy="2894329"/>
          </a:xfrm>
          <a:prstGeom prst="rect">
            <a:avLst/>
          </a:prstGeom>
          <a:noFill/>
          <a:ln w="38100" cap="flat" cmpd="sng">
            <a:solidFill>
              <a:schemeClr val="accent1"/>
            </a:solidFill>
            <a:prstDash val="solid"/>
            <a:round/>
            <a:headEnd type="none" w="sm" len="sm"/>
            <a:tailEnd type="none" w="sm" len="sm"/>
          </a:ln>
        </p:spPr>
      </p:pic>
      <p:pic>
        <p:nvPicPr>
          <p:cNvPr id="659" name="Google Shape;659;p20"/>
          <p:cNvPicPr preferRelativeResize="0"/>
          <p:nvPr/>
        </p:nvPicPr>
        <p:blipFill rotWithShape="1">
          <a:blip r:embed="rId5">
            <a:alphaModFix/>
          </a:blip>
          <a:srcRect/>
          <a:stretch/>
        </p:blipFill>
        <p:spPr>
          <a:xfrm rot="-954728">
            <a:off x="7071853" y="629029"/>
            <a:ext cx="1362505" cy="129921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22"/>
          <p:cNvSpPr txBox="1">
            <a:spLocks noGrp="1"/>
          </p:cNvSpPr>
          <p:nvPr>
            <p:ph type="title"/>
          </p:nvPr>
        </p:nvSpPr>
        <p:spPr>
          <a:xfrm>
            <a:off x="612000" y="165252"/>
            <a:ext cx="7580550" cy="679418"/>
          </a:xfrm>
          <a:prstGeom prst="rect">
            <a:avLst/>
          </a:prstGeom>
          <a:noFill/>
          <a:ln>
            <a:noFill/>
          </a:ln>
        </p:spPr>
        <p:txBody>
          <a:bodyPr spcFirstLastPara="1" wrap="square" lIns="0" tIns="0" rIns="0" bIns="0" anchor="t" anchorCtr="0">
            <a:noAutofit/>
          </a:bodyPr>
          <a:lstStyle/>
          <a:p>
            <a:pPr marL="0" lvl="0" indent="0" algn="l" rtl="0">
              <a:lnSpc>
                <a:spcPct val="108181"/>
              </a:lnSpc>
              <a:spcBef>
                <a:spcPts val="0"/>
              </a:spcBef>
              <a:spcAft>
                <a:spcPts val="0"/>
              </a:spcAft>
              <a:buClr>
                <a:schemeClr val="dk2"/>
              </a:buClr>
              <a:buSzPts val="3700"/>
              <a:buFont typeface="Arial"/>
              <a:buNone/>
            </a:pPr>
            <a:r>
              <a:rPr lang="nl-NL" sz="4400" b="1">
                <a:solidFill>
                  <a:srgbClr val="8068FF"/>
                </a:solidFill>
                <a:latin typeface="Calibri"/>
                <a:ea typeface="Calibri"/>
                <a:cs typeface="Calibri"/>
                <a:sym typeface="Calibri"/>
              </a:rPr>
              <a:t>Discovery-programma</a:t>
            </a:r>
            <a:br>
              <a:rPr lang="nl-NL" sz="4400" b="1">
                <a:solidFill>
                  <a:schemeClr val="dk1"/>
                </a:solidFill>
                <a:latin typeface="Calibri"/>
                <a:ea typeface="Calibri"/>
                <a:cs typeface="Calibri"/>
                <a:sym typeface="Calibri"/>
              </a:rPr>
            </a:br>
            <a:endParaRPr/>
          </a:p>
        </p:txBody>
      </p:sp>
      <p:sp>
        <p:nvSpPr>
          <p:cNvPr id="681" name="Google Shape;681;p22"/>
          <p:cNvSpPr txBox="1">
            <a:spLocks noGrp="1"/>
          </p:cNvSpPr>
          <p:nvPr>
            <p:ph type="body" idx="1"/>
          </p:nvPr>
        </p:nvSpPr>
        <p:spPr>
          <a:xfrm>
            <a:off x="612000" y="856117"/>
            <a:ext cx="7866982" cy="3936226"/>
          </a:xfrm>
          <a:prstGeom prst="rect">
            <a:avLst/>
          </a:prstGeom>
          <a:noFill/>
          <a:ln>
            <a:noFill/>
          </a:ln>
        </p:spPr>
        <p:txBody>
          <a:bodyPr spcFirstLastPara="1" wrap="square" lIns="0" tIns="0" rIns="0" bIns="0" numCol="3" anchor="t" anchorCtr="0">
            <a:noAutofit/>
          </a:bodyPr>
          <a:lstStyle/>
          <a:p>
            <a:pPr marL="0" lvl="0" indent="0" algn="l" rtl="0">
              <a:lnSpc>
                <a:spcPct val="117647"/>
              </a:lnSpc>
              <a:spcBef>
                <a:spcPts val="0"/>
              </a:spcBef>
              <a:spcAft>
                <a:spcPts val="0"/>
              </a:spcAft>
              <a:buClr>
                <a:schemeClr val="dk2"/>
              </a:buClr>
              <a:buSzPts val="1700"/>
            </a:pPr>
            <a:r>
              <a:rPr lang="nl-NL" sz="2400" b="1">
                <a:solidFill>
                  <a:schemeClr val="accent1"/>
                </a:solidFill>
              </a:rPr>
              <a:t>Sport</a:t>
            </a:r>
          </a:p>
          <a:p>
            <a:pPr marL="285750" lvl="0" indent="-285750" algn="l" rtl="0">
              <a:lnSpc>
                <a:spcPct val="117647"/>
              </a:lnSpc>
              <a:spcBef>
                <a:spcPts val="0"/>
              </a:spcBef>
              <a:spcAft>
                <a:spcPts val="0"/>
              </a:spcAft>
              <a:buClr>
                <a:schemeClr val="dk2"/>
              </a:buClr>
              <a:buSzPts val="1700"/>
              <a:buFont typeface="Arial" panose="020B0604020202020204" pitchFamily="34" charset="0"/>
              <a:buChar char="•"/>
            </a:pPr>
            <a:r>
              <a:rPr lang="nl-NL" sz="2000">
                <a:solidFill>
                  <a:schemeClr val="accent1"/>
                </a:solidFill>
              </a:rPr>
              <a:t>Balsporten</a:t>
            </a:r>
          </a:p>
          <a:p>
            <a:pPr marL="285750" lvl="0" indent="-285750" algn="l" rtl="0">
              <a:lnSpc>
                <a:spcPct val="117647"/>
              </a:lnSpc>
              <a:spcBef>
                <a:spcPts val="0"/>
              </a:spcBef>
              <a:spcAft>
                <a:spcPts val="0"/>
              </a:spcAft>
              <a:buClr>
                <a:schemeClr val="dk2"/>
              </a:buClr>
              <a:buSzPts val="1700"/>
              <a:buFont typeface="Arial" panose="020B0604020202020204" pitchFamily="34" charset="0"/>
              <a:buChar char="•"/>
            </a:pPr>
            <a:r>
              <a:rPr lang="nl-NL" sz="2000">
                <a:solidFill>
                  <a:schemeClr val="accent1"/>
                </a:solidFill>
              </a:rPr>
              <a:t>Wintersport</a:t>
            </a:r>
          </a:p>
          <a:p>
            <a:pPr marL="285750" lvl="0" indent="-285750" algn="l" rtl="0">
              <a:lnSpc>
                <a:spcPct val="117647"/>
              </a:lnSpc>
              <a:spcBef>
                <a:spcPts val="0"/>
              </a:spcBef>
              <a:spcAft>
                <a:spcPts val="0"/>
              </a:spcAft>
              <a:buClr>
                <a:schemeClr val="dk2"/>
              </a:buClr>
              <a:buSzPts val="1700"/>
              <a:buFont typeface="Arial" panose="020B0604020202020204" pitchFamily="34" charset="0"/>
              <a:buChar char="•"/>
            </a:pPr>
            <a:r>
              <a:rPr lang="nl-NL" sz="2000">
                <a:solidFill>
                  <a:schemeClr val="accent1"/>
                </a:solidFill>
              </a:rPr>
              <a:t>Outdoor</a:t>
            </a:r>
          </a:p>
          <a:p>
            <a:pPr marL="285750" lvl="0" indent="-285750" algn="l" rtl="0">
              <a:lnSpc>
                <a:spcPct val="117647"/>
              </a:lnSpc>
              <a:spcBef>
                <a:spcPts val="0"/>
              </a:spcBef>
              <a:spcAft>
                <a:spcPts val="0"/>
              </a:spcAft>
              <a:buClr>
                <a:schemeClr val="dk2"/>
              </a:buClr>
              <a:buSzPts val="1700"/>
              <a:buFont typeface="Arial" panose="020B0604020202020204" pitchFamily="34" charset="0"/>
              <a:buChar char="•"/>
            </a:pPr>
            <a:r>
              <a:rPr lang="nl-NL" sz="2000">
                <a:solidFill>
                  <a:schemeClr val="accent1"/>
                </a:solidFill>
              </a:rPr>
              <a:t>Boksen</a:t>
            </a:r>
          </a:p>
          <a:p>
            <a:pPr marL="285750" lvl="0" indent="-285750" algn="l" rtl="0">
              <a:lnSpc>
                <a:spcPct val="117647"/>
              </a:lnSpc>
              <a:spcBef>
                <a:spcPts val="0"/>
              </a:spcBef>
              <a:spcAft>
                <a:spcPts val="0"/>
              </a:spcAft>
              <a:buClr>
                <a:schemeClr val="dk2"/>
              </a:buClr>
              <a:buSzPts val="1700"/>
              <a:buFont typeface="Arial" panose="020B0604020202020204" pitchFamily="34" charset="0"/>
              <a:buChar char="•"/>
            </a:pPr>
            <a:r>
              <a:rPr lang="nl-NL" sz="2000">
                <a:solidFill>
                  <a:schemeClr val="accent1"/>
                </a:solidFill>
              </a:rPr>
              <a:t>Freerunning</a:t>
            </a:r>
          </a:p>
          <a:p>
            <a:pPr marL="285750" lvl="0" indent="-285750" algn="l" rtl="0">
              <a:lnSpc>
                <a:spcPct val="117647"/>
              </a:lnSpc>
              <a:spcBef>
                <a:spcPts val="0"/>
              </a:spcBef>
              <a:spcAft>
                <a:spcPts val="0"/>
              </a:spcAft>
              <a:buClr>
                <a:schemeClr val="dk2"/>
              </a:buClr>
              <a:buSzPts val="1700"/>
              <a:buFont typeface="Arial" panose="020B0604020202020204" pitchFamily="34" charset="0"/>
              <a:buChar char="•"/>
            </a:pPr>
            <a:r>
              <a:rPr lang="nl-NL" sz="2000">
                <a:solidFill>
                  <a:schemeClr val="accent1"/>
                </a:solidFill>
              </a:rPr>
              <a:t>Stepping Class</a:t>
            </a:r>
          </a:p>
          <a:p>
            <a:pPr marL="285750" lvl="0" indent="-285750" algn="l" rtl="0">
              <a:lnSpc>
                <a:spcPct val="117647"/>
              </a:lnSpc>
              <a:spcBef>
                <a:spcPts val="0"/>
              </a:spcBef>
              <a:spcAft>
                <a:spcPts val="0"/>
              </a:spcAft>
              <a:buClr>
                <a:schemeClr val="dk2"/>
              </a:buClr>
              <a:buSzPts val="1700"/>
              <a:buFont typeface="Arial" panose="020B0604020202020204" pitchFamily="34" charset="0"/>
              <a:buChar char="•"/>
            </a:pPr>
            <a:r>
              <a:rPr lang="nl-NL" sz="2000">
                <a:solidFill>
                  <a:schemeClr val="accent1"/>
                </a:solidFill>
              </a:rPr>
              <a:t>Schaken</a:t>
            </a:r>
            <a:br>
              <a:rPr lang="nl-NL">
                <a:solidFill>
                  <a:schemeClr val="accent1"/>
                </a:solidFill>
              </a:rPr>
            </a:br>
            <a:endParaRPr lang="nl-NL">
              <a:solidFill>
                <a:schemeClr val="accent1"/>
              </a:solidFill>
            </a:endParaRPr>
          </a:p>
          <a:p>
            <a:pPr marL="285750" lvl="0" indent="-285750" algn="l" rtl="0">
              <a:lnSpc>
                <a:spcPct val="117647"/>
              </a:lnSpc>
              <a:spcBef>
                <a:spcPts val="0"/>
              </a:spcBef>
              <a:spcAft>
                <a:spcPts val="0"/>
              </a:spcAft>
              <a:buClr>
                <a:schemeClr val="dk2"/>
              </a:buClr>
              <a:buSzPts val="1700"/>
              <a:buFont typeface="Arial" panose="020B0604020202020204" pitchFamily="34" charset="0"/>
              <a:buChar char="•"/>
            </a:pPr>
            <a:endParaRPr lang="nl-NL" sz="2400" b="1">
              <a:solidFill>
                <a:schemeClr val="accent1"/>
              </a:solidFill>
            </a:endParaRPr>
          </a:p>
          <a:p>
            <a:pPr marL="285750" lvl="0" indent="-285750" algn="l" rtl="0">
              <a:lnSpc>
                <a:spcPct val="117647"/>
              </a:lnSpc>
              <a:spcBef>
                <a:spcPts val="0"/>
              </a:spcBef>
              <a:spcAft>
                <a:spcPts val="0"/>
              </a:spcAft>
              <a:buClr>
                <a:schemeClr val="dk2"/>
              </a:buClr>
              <a:buSzPts val="1700"/>
              <a:buFont typeface="Arial" panose="020B0604020202020204" pitchFamily="34" charset="0"/>
              <a:buChar char="•"/>
            </a:pPr>
            <a:r>
              <a:rPr lang="nl-NL" sz="2400" b="1">
                <a:solidFill>
                  <a:schemeClr val="accent1"/>
                </a:solidFill>
              </a:rPr>
              <a:t>Kook onderdelen</a:t>
            </a:r>
          </a:p>
          <a:p>
            <a:pPr marL="285750" lvl="0" indent="-285750" algn="l" rtl="0">
              <a:lnSpc>
                <a:spcPct val="117647"/>
              </a:lnSpc>
              <a:spcBef>
                <a:spcPts val="0"/>
              </a:spcBef>
              <a:spcAft>
                <a:spcPts val="0"/>
              </a:spcAft>
              <a:buClr>
                <a:schemeClr val="dk2"/>
              </a:buClr>
              <a:buSzPts val="1700"/>
              <a:buFont typeface="Arial" panose="020B0604020202020204" pitchFamily="34" charset="0"/>
              <a:buChar char="•"/>
            </a:pPr>
            <a:r>
              <a:rPr lang="nl-NL" sz="2000">
                <a:solidFill>
                  <a:schemeClr val="accent1"/>
                </a:solidFill>
              </a:rPr>
              <a:t>Primitief koken</a:t>
            </a:r>
          </a:p>
          <a:p>
            <a:pPr marL="285750" lvl="0" indent="-285750" algn="l" rtl="0">
              <a:lnSpc>
                <a:spcPct val="117647"/>
              </a:lnSpc>
              <a:spcBef>
                <a:spcPts val="0"/>
              </a:spcBef>
              <a:spcAft>
                <a:spcPts val="0"/>
              </a:spcAft>
              <a:buClr>
                <a:schemeClr val="dk2"/>
              </a:buClr>
              <a:buSzPts val="1700"/>
              <a:buFont typeface="Arial" panose="020B0604020202020204" pitchFamily="34" charset="0"/>
              <a:buChar char="•"/>
            </a:pPr>
            <a:r>
              <a:rPr lang="nl-NL" sz="2000">
                <a:solidFill>
                  <a:schemeClr val="accent1"/>
                </a:solidFill>
              </a:rPr>
              <a:t>Oriëntaals koken</a:t>
            </a:r>
          </a:p>
          <a:p>
            <a:pPr marL="285750" lvl="0" indent="-285750" algn="l" rtl="0">
              <a:lnSpc>
                <a:spcPct val="117647"/>
              </a:lnSpc>
              <a:spcBef>
                <a:spcPts val="0"/>
              </a:spcBef>
              <a:spcAft>
                <a:spcPts val="0"/>
              </a:spcAft>
              <a:buClr>
                <a:schemeClr val="dk2"/>
              </a:buClr>
              <a:buSzPts val="1700"/>
              <a:buFont typeface="Arial" panose="020B0604020202020204" pitchFamily="34" charset="0"/>
              <a:buChar char="•"/>
            </a:pPr>
            <a:r>
              <a:rPr lang="nl-NL" sz="2000">
                <a:solidFill>
                  <a:schemeClr val="accent1"/>
                </a:solidFill>
              </a:rPr>
              <a:t>Caribisch koken</a:t>
            </a:r>
          </a:p>
          <a:p>
            <a:pPr marL="0" lvl="0" indent="0" algn="l" rtl="0">
              <a:lnSpc>
                <a:spcPct val="117647"/>
              </a:lnSpc>
              <a:spcBef>
                <a:spcPts val="0"/>
              </a:spcBef>
              <a:spcAft>
                <a:spcPts val="0"/>
              </a:spcAft>
              <a:buClr>
                <a:schemeClr val="dk2"/>
              </a:buClr>
              <a:buSzPts val="1700"/>
            </a:pPr>
            <a:endParaRPr lang="nl-NL" sz="2000">
              <a:solidFill>
                <a:schemeClr val="accent1"/>
              </a:solidFill>
            </a:endParaRPr>
          </a:p>
          <a:p>
            <a:pPr marL="0" lvl="0" indent="0" algn="l" rtl="0">
              <a:lnSpc>
                <a:spcPct val="117647"/>
              </a:lnSpc>
              <a:spcBef>
                <a:spcPts val="0"/>
              </a:spcBef>
              <a:spcAft>
                <a:spcPts val="0"/>
              </a:spcAft>
              <a:buClr>
                <a:schemeClr val="dk2"/>
              </a:buClr>
              <a:buSzPts val="1700"/>
            </a:pPr>
            <a:endParaRPr lang="nl-NL" sz="2000">
              <a:solidFill>
                <a:schemeClr val="accent1"/>
              </a:solidFill>
            </a:endParaRPr>
          </a:p>
          <a:p>
            <a:pPr marL="0" lvl="0" indent="0" algn="l" rtl="0">
              <a:lnSpc>
                <a:spcPct val="117647"/>
              </a:lnSpc>
              <a:spcBef>
                <a:spcPts val="0"/>
              </a:spcBef>
              <a:spcAft>
                <a:spcPts val="0"/>
              </a:spcAft>
              <a:buClr>
                <a:schemeClr val="dk2"/>
              </a:buClr>
              <a:buSzPts val="1700"/>
            </a:pPr>
            <a:endParaRPr lang="nl-NL" sz="2000">
              <a:solidFill>
                <a:schemeClr val="accent1"/>
              </a:solidFill>
            </a:endParaRPr>
          </a:p>
          <a:p>
            <a:pPr marL="0" lvl="0" indent="0" algn="l" rtl="0">
              <a:lnSpc>
                <a:spcPct val="117647"/>
              </a:lnSpc>
              <a:spcBef>
                <a:spcPts val="0"/>
              </a:spcBef>
              <a:spcAft>
                <a:spcPts val="0"/>
              </a:spcAft>
              <a:buClr>
                <a:schemeClr val="dk2"/>
              </a:buClr>
              <a:buSzPts val="1700"/>
            </a:pPr>
            <a:endParaRPr lang="nl-NL" sz="2400" b="1">
              <a:solidFill>
                <a:schemeClr val="accent1"/>
              </a:solidFill>
            </a:endParaRPr>
          </a:p>
          <a:p>
            <a:pPr marL="0" lvl="0" indent="0" algn="l" rtl="0">
              <a:lnSpc>
                <a:spcPct val="117647"/>
              </a:lnSpc>
              <a:spcBef>
                <a:spcPts val="0"/>
              </a:spcBef>
              <a:spcAft>
                <a:spcPts val="0"/>
              </a:spcAft>
              <a:buClr>
                <a:schemeClr val="dk2"/>
              </a:buClr>
              <a:buSzPts val="1700"/>
            </a:pPr>
            <a:endParaRPr lang="nl-NL" sz="2400" b="1">
              <a:solidFill>
                <a:schemeClr val="accent1"/>
              </a:solidFill>
            </a:endParaRPr>
          </a:p>
          <a:p>
            <a:pPr marL="0" lvl="0" indent="0" algn="l" rtl="0">
              <a:lnSpc>
                <a:spcPct val="117647"/>
              </a:lnSpc>
              <a:spcBef>
                <a:spcPts val="0"/>
              </a:spcBef>
              <a:spcAft>
                <a:spcPts val="0"/>
              </a:spcAft>
              <a:buClr>
                <a:schemeClr val="dk2"/>
              </a:buClr>
              <a:buSzPts val="1700"/>
            </a:pPr>
            <a:r>
              <a:rPr lang="nl-NL" sz="2400" b="1">
                <a:solidFill>
                  <a:schemeClr val="accent1"/>
                </a:solidFill>
              </a:rPr>
              <a:t>Creatieve </a:t>
            </a:r>
          </a:p>
          <a:p>
            <a:pPr marL="0" lvl="0" indent="0" algn="l" rtl="0">
              <a:lnSpc>
                <a:spcPct val="117647"/>
              </a:lnSpc>
              <a:spcBef>
                <a:spcPts val="0"/>
              </a:spcBef>
              <a:spcAft>
                <a:spcPts val="0"/>
              </a:spcAft>
              <a:buClr>
                <a:schemeClr val="dk2"/>
              </a:buClr>
              <a:buSzPts val="1700"/>
            </a:pPr>
            <a:r>
              <a:rPr lang="nl-NL" sz="2400" b="1">
                <a:solidFill>
                  <a:schemeClr val="accent1"/>
                </a:solidFill>
              </a:rPr>
              <a:t>Onderdelen</a:t>
            </a:r>
          </a:p>
          <a:p>
            <a:pPr marL="342900" lvl="0" indent="-342900" algn="l" rtl="0">
              <a:lnSpc>
                <a:spcPct val="117647"/>
              </a:lnSpc>
              <a:spcBef>
                <a:spcPts val="0"/>
              </a:spcBef>
              <a:spcAft>
                <a:spcPts val="0"/>
              </a:spcAft>
              <a:buClr>
                <a:schemeClr val="dk2"/>
              </a:buClr>
              <a:buSzPts val="1700"/>
              <a:buFont typeface="Arial" panose="020B0604020202020204" pitchFamily="34" charset="0"/>
              <a:buChar char="•"/>
            </a:pPr>
            <a:r>
              <a:rPr lang="nl-NL" sz="2000">
                <a:solidFill>
                  <a:schemeClr val="accent1"/>
                </a:solidFill>
              </a:rPr>
              <a:t>Crea</a:t>
            </a:r>
          </a:p>
          <a:p>
            <a:pPr marL="342900" lvl="0" indent="-342900" algn="l" rtl="0">
              <a:lnSpc>
                <a:spcPct val="117647"/>
              </a:lnSpc>
              <a:spcBef>
                <a:spcPts val="0"/>
              </a:spcBef>
              <a:spcAft>
                <a:spcPts val="0"/>
              </a:spcAft>
              <a:buClr>
                <a:schemeClr val="dk2"/>
              </a:buClr>
              <a:buSzPts val="1700"/>
              <a:buFont typeface="Arial" panose="020B0604020202020204" pitchFamily="34" charset="0"/>
              <a:buChar char="•"/>
            </a:pPr>
            <a:r>
              <a:rPr lang="nl-NL" sz="2000">
                <a:solidFill>
                  <a:schemeClr val="accent1"/>
                </a:solidFill>
              </a:rPr>
              <a:t>Art &amp; Design</a:t>
            </a:r>
          </a:p>
          <a:p>
            <a:pPr marL="342900" lvl="0" indent="-342900" algn="l" rtl="0">
              <a:lnSpc>
                <a:spcPct val="117647"/>
              </a:lnSpc>
              <a:spcBef>
                <a:spcPts val="0"/>
              </a:spcBef>
              <a:spcAft>
                <a:spcPts val="0"/>
              </a:spcAft>
              <a:buClr>
                <a:schemeClr val="dk2"/>
              </a:buClr>
              <a:buSzPts val="1700"/>
              <a:buFont typeface="Arial" panose="020B0604020202020204" pitchFamily="34" charset="0"/>
              <a:buChar char="•"/>
            </a:pPr>
            <a:endParaRPr lang="nl-NL" sz="2000">
              <a:solidFill>
                <a:schemeClr val="accent1"/>
              </a:solidFill>
            </a:endParaRPr>
          </a:p>
          <a:p>
            <a:pPr marL="0" lvl="0" indent="0" algn="l" rtl="0">
              <a:lnSpc>
                <a:spcPct val="117647"/>
              </a:lnSpc>
              <a:spcBef>
                <a:spcPts val="0"/>
              </a:spcBef>
              <a:spcAft>
                <a:spcPts val="0"/>
              </a:spcAft>
              <a:buClr>
                <a:schemeClr val="dk2"/>
              </a:buClr>
              <a:buSzPts val="1700"/>
            </a:pPr>
            <a:r>
              <a:rPr lang="nl-NL" sz="2400" b="1">
                <a:solidFill>
                  <a:schemeClr val="accent1"/>
                </a:solidFill>
              </a:rPr>
              <a:t>Mix onderdelen</a:t>
            </a:r>
          </a:p>
          <a:p>
            <a:pPr marL="342900" lvl="0" indent="-342900" algn="l" rtl="0">
              <a:lnSpc>
                <a:spcPct val="117647"/>
              </a:lnSpc>
              <a:spcBef>
                <a:spcPts val="0"/>
              </a:spcBef>
              <a:spcAft>
                <a:spcPts val="0"/>
              </a:spcAft>
              <a:buClr>
                <a:schemeClr val="dk2"/>
              </a:buClr>
              <a:buSzPts val="1700"/>
              <a:buFont typeface="Arial" panose="020B0604020202020204" pitchFamily="34" charset="0"/>
              <a:buChar char="•"/>
            </a:pPr>
            <a:r>
              <a:rPr lang="nl-NL" sz="2000">
                <a:solidFill>
                  <a:schemeClr val="accent1"/>
                </a:solidFill>
              </a:rPr>
              <a:t>Lego Robotica</a:t>
            </a:r>
          </a:p>
          <a:p>
            <a:pPr marL="342900" lvl="0" indent="-342900" algn="l" rtl="0">
              <a:lnSpc>
                <a:spcPct val="117647"/>
              </a:lnSpc>
              <a:spcBef>
                <a:spcPts val="0"/>
              </a:spcBef>
              <a:spcAft>
                <a:spcPts val="0"/>
              </a:spcAft>
              <a:buClr>
                <a:schemeClr val="dk2"/>
              </a:buClr>
              <a:buSzPts val="1700"/>
              <a:buFont typeface="Arial" panose="020B0604020202020204" pitchFamily="34" charset="0"/>
              <a:buChar char="•"/>
            </a:pPr>
            <a:r>
              <a:rPr lang="nl-NL" sz="2000">
                <a:solidFill>
                  <a:schemeClr val="accent1"/>
                </a:solidFill>
              </a:rPr>
              <a:t>Fotografie</a:t>
            </a:r>
          </a:p>
          <a:p>
            <a:pPr marL="342900" lvl="0" indent="-342900" algn="l" rtl="0">
              <a:lnSpc>
                <a:spcPct val="117647"/>
              </a:lnSpc>
              <a:spcBef>
                <a:spcPts val="0"/>
              </a:spcBef>
              <a:spcAft>
                <a:spcPts val="0"/>
              </a:spcAft>
              <a:buClr>
                <a:schemeClr val="dk2"/>
              </a:buClr>
              <a:buSzPts val="1700"/>
              <a:buFont typeface="Arial" panose="020B0604020202020204" pitchFamily="34" charset="0"/>
              <a:buChar char="•"/>
            </a:pPr>
            <a:r>
              <a:rPr lang="nl-NL" sz="2000" err="1">
                <a:solidFill>
                  <a:schemeClr val="accent1"/>
                </a:solidFill>
              </a:rPr>
              <a:t>Laboratory</a:t>
            </a:r>
            <a:endParaRPr lang="nl-NL" sz="2000">
              <a:solidFill>
                <a:srgbClr val="8068FF"/>
              </a:solidFill>
            </a:endParaRPr>
          </a:p>
        </p:txBody>
      </p:sp>
      <p:pic>
        <p:nvPicPr>
          <p:cNvPr id="2" name="Google Shape;673;p21">
            <a:extLst>
              <a:ext uri="{FF2B5EF4-FFF2-40B4-BE49-F238E27FC236}">
                <a16:creationId xmlns:a16="http://schemas.microsoft.com/office/drawing/2014/main" id="{4CE3277C-399E-1C17-A43F-B27EDF297742}"/>
              </a:ext>
            </a:extLst>
          </p:cNvPr>
          <p:cNvPicPr preferRelativeResize="0"/>
          <p:nvPr/>
        </p:nvPicPr>
        <p:blipFill rotWithShape="1">
          <a:blip r:embed="rId3">
            <a:alphaModFix/>
          </a:blip>
          <a:srcRect/>
          <a:stretch/>
        </p:blipFill>
        <p:spPr>
          <a:xfrm>
            <a:off x="161210" y="3913968"/>
            <a:ext cx="1175445" cy="1128217"/>
          </a:xfrm>
          <a:prstGeom prst="rect">
            <a:avLst/>
          </a:prstGeom>
          <a:noFill/>
          <a:ln>
            <a:noFill/>
          </a:ln>
        </p:spPr>
      </p:pic>
      <p:pic>
        <p:nvPicPr>
          <p:cNvPr id="3" name="Google Shape;675;p21">
            <a:extLst>
              <a:ext uri="{FF2B5EF4-FFF2-40B4-BE49-F238E27FC236}">
                <a16:creationId xmlns:a16="http://schemas.microsoft.com/office/drawing/2014/main" id="{B6905E1C-74DD-C41E-4234-C091B8FD39C4}"/>
              </a:ext>
            </a:extLst>
          </p:cNvPr>
          <p:cNvPicPr preferRelativeResize="0"/>
          <p:nvPr/>
        </p:nvPicPr>
        <p:blipFill rotWithShape="1">
          <a:blip r:embed="rId4">
            <a:alphaModFix/>
          </a:blip>
          <a:srcRect/>
          <a:stretch/>
        </p:blipFill>
        <p:spPr>
          <a:xfrm>
            <a:off x="2049124" y="3522168"/>
            <a:ext cx="1499546" cy="1456080"/>
          </a:xfrm>
          <a:prstGeom prst="rect">
            <a:avLst/>
          </a:prstGeom>
          <a:noFill/>
          <a:ln>
            <a:noFill/>
          </a:ln>
        </p:spPr>
      </p:pic>
      <p:pic>
        <p:nvPicPr>
          <p:cNvPr id="4" name="Google Shape;672;p21">
            <a:extLst>
              <a:ext uri="{FF2B5EF4-FFF2-40B4-BE49-F238E27FC236}">
                <a16:creationId xmlns:a16="http://schemas.microsoft.com/office/drawing/2014/main" id="{E65B63C2-BF54-DA35-B5C5-613C4100F79E}"/>
              </a:ext>
            </a:extLst>
          </p:cNvPr>
          <p:cNvPicPr preferRelativeResize="0"/>
          <p:nvPr/>
        </p:nvPicPr>
        <p:blipFill rotWithShape="1">
          <a:blip r:embed="rId5">
            <a:alphaModFix/>
          </a:blip>
          <a:srcRect/>
          <a:stretch/>
        </p:blipFill>
        <p:spPr>
          <a:xfrm>
            <a:off x="3999460" y="2914405"/>
            <a:ext cx="1514426" cy="1215526"/>
          </a:xfrm>
          <a:prstGeom prst="rect">
            <a:avLst/>
          </a:prstGeom>
          <a:noFill/>
          <a:ln>
            <a:noFill/>
          </a:ln>
        </p:spPr>
      </p:pic>
      <p:pic>
        <p:nvPicPr>
          <p:cNvPr id="5" name="Google Shape;669;p21">
            <a:extLst>
              <a:ext uri="{FF2B5EF4-FFF2-40B4-BE49-F238E27FC236}">
                <a16:creationId xmlns:a16="http://schemas.microsoft.com/office/drawing/2014/main" id="{3C791AC4-7E12-2521-BC03-7789EAE1B1CA}"/>
              </a:ext>
            </a:extLst>
          </p:cNvPr>
          <p:cNvPicPr preferRelativeResize="0"/>
          <p:nvPr/>
        </p:nvPicPr>
        <p:blipFill rotWithShape="1">
          <a:blip r:embed="rId6">
            <a:alphaModFix/>
          </a:blip>
          <a:srcRect/>
          <a:stretch/>
        </p:blipFill>
        <p:spPr>
          <a:xfrm>
            <a:off x="7706363" y="3913968"/>
            <a:ext cx="1194983" cy="922208"/>
          </a:xfrm>
          <a:prstGeom prst="rect">
            <a:avLst/>
          </a:prstGeom>
          <a:noFill/>
          <a:ln>
            <a:noFill/>
          </a:ln>
        </p:spPr>
      </p:pic>
    </p:spTree>
    <p:extLst>
      <p:ext uri="{BB962C8B-B14F-4D97-AF65-F5344CB8AC3E}">
        <p14:creationId xmlns:p14="http://schemas.microsoft.com/office/powerpoint/2010/main" val="4293361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22"/>
          <p:cNvSpPr txBox="1">
            <a:spLocks noGrp="1"/>
          </p:cNvSpPr>
          <p:nvPr>
            <p:ph type="title"/>
          </p:nvPr>
        </p:nvSpPr>
        <p:spPr>
          <a:xfrm>
            <a:off x="612000" y="165252"/>
            <a:ext cx="7580550" cy="679418"/>
          </a:xfrm>
          <a:prstGeom prst="rect">
            <a:avLst/>
          </a:prstGeom>
          <a:noFill/>
          <a:ln>
            <a:noFill/>
          </a:ln>
        </p:spPr>
        <p:txBody>
          <a:bodyPr spcFirstLastPara="1" wrap="square" lIns="0" tIns="0" rIns="0" bIns="0" anchor="t" anchorCtr="0">
            <a:noAutofit/>
          </a:bodyPr>
          <a:lstStyle/>
          <a:p>
            <a:pPr marL="0" lvl="0" indent="0" algn="l" rtl="0">
              <a:lnSpc>
                <a:spcPct val="108181"/>
              </a:lnSpc>
              <a:spcBef>
                <a:spcPts val="0"/>
              </a:spcBef>
              <a:spcAft>
                <a:spcPts val="0"/>
              </a:spcAft>
              <a:buClr>
                <a:schemeClr val="dk2"/>
              </a:buClr>
              <a:buSzPts val="3700"/>
              <a:buFont typeface="Arial"/>
              <a:buNone/>
            </a:pPr>
            <a:r>
              <a:rPr lang="nl-NL" sz="3700" b="1"/>
              <a:t>Cursussen en trainingen</a:t>
            </a:r>
            <a:br>
              <a:rPr lang="nl-NL" sz="4400" b="1">
                <a:solidFill>
                  <a:schemeClr val="dk1"/>
                </a:solidFill>
                <a:latin typeface="Calibri"/>
                <a:ea typeface="Calibri"/>
                <a:cs typeface="Calibri"/>
                <a:sym typeface="Calibri"/>
              </a:rPr>
            </a:br>
            <a:endParaRPr/>
          </a:p>
        </p:txBody>
      </p:sp>
      <p:sp>
        <p:nvSpPr>
          <p:cNvPr id="681" name="Google Shape;681;p22"/>
          <p:cNvSpPr txBox="1">
            <a:spLocks noGrp="1"/>
          </p:cNvSpPr>
          <p:nvPr>
            <p:ph type="body" idx="1"/>
          </p:nvPr>
        </p:nvSpPr>
        <p:spPr>
          <a:xfrm>
            <a:off x="612000" y="856117"/>
            <a:ext cx="6169800" cy="3936226"/>
          </a:xfrm>
          <a:prstGeom prst="rect">
            <a:avLst/>
          </a:prstGeom>
          <a:noFill/>
          <a:ln>
            <a:noFill/>
          </a:ln>
        </p:spPr>
        <p:txBody>
          <a:bodyPr spcFirstLastPara="1" wrap="square" lIns="0" tIns="0" rIns="0" bIns="0" anchor="t" anchorCtr="0">
            <a:noAutofit/>
          </a:bodyPr>
          <a:lstStyle/>
          <a:p>
            <a:pPr marL="0" lvl="0" indent="0" algn="l" rtl="0">
              <a:lnSpc>
                <a:spcPct val="117647"/>
              </a:lnSpc>
              <a:spcBef>
                <a:spcPts val="0"/>
              </a:spcBef>
              <a:spcAft>
                <a:spcPts val="0"/>
              </a:spcAft>
              <a:buClr>
                <a:schemeClr val="dk2"/>
              </a:buClr>
              <a:buSzPts val="1700"/>
              <a:buFont typeface="Arial"/>
              <a:buNone/>
            </a:pPr>
            <a:r>
              <a:rPr lang="nl-NL"/>
              <a:t> Wij bieden gedurende het jaar de volgende cursussen </a:t>
            </a:r>
            <a:br>
              <a:rPr lang="nl-NL"/>
            </a:br>
            <a:r>
              <a:rPr lang="nl-NL"/>
              <a:t> en trainingen om leerlingen te ondersteunen.</a:t>
            </a:r>
            <a:br>
              <a:rPr lang="nl-NL"/>
            </a:br>
            <a:endParaRPr/>
          </a:p>
          <a:p>
            <a:pPr marL="342900" lvl="0" indent="-228600" algn="l" rtl="0">
              <a:lnSpc>
                <a:spcPct val="100000"/>
              </a:lnSpc>
              <a:spcBef>
                <a:spcPts val="0"/>
              </a:spcBef>
              <a:spcAft>
                <a:spcPts val="0"/>
              </a:spcAft>
              <a:buClr>
                <a:schemeClr val="accent1"/>
              </a:buClr>
              <a:buSzPts val="1700"/>
              <a:buFont typeface="Arial"/>
              <a:buChar char="•"/>
            </a:pPr>
            <a:r>
              <a:rPr lang="nl-NL">
                <a:solidFill>
                  <a:schemeClr val="accent1"/>
                </a:solidFill>
              </a:rPr>
              <a:t>Faalangst reductietraining</a:t>
            </a:r>
            <a:endParaRPr/>
          </a:p>
          <a:p>
            <a:pPr marL="342900" lvl="0" indent="-228600" algn="l" rtl="0">
              <a:lnSpc>
                <a:spcPct val="100000"/>
              </a:lnSpc>
              <a:spcBef>
                <a:spcPts val="560"/>
              </a:spcBef>
              <a:spcAft>
                <a:spcPts val="0"/>
              </a:spcAft>
              <a:buClr>
                <a:schemeClr val="accent1"/>
              </a:buClr>
              <a:buSzPts val="1700"/>
              <a:buFont typeface="Arial"/>
              <a:buChar char="•"/>
            </a:pPr>
            <a:r>
              <a:rPr lang="nl-NL">
                <a:solidFill>
                  <a:schemeClr val="accent1"/>
                </a:solidFill>
              </a:rPr>
              <a:t>Rouwverwerking</a:t>
            </a:r>
            <a:endParaRPr/>
          </a:p>
          <a:p>
            <a:pPr marL="342900" lvl="0" indent="-228600" algn="l" rtl="0">
              <a:lnSpc>
                <a:spcPct val="100000"/>
              </a:lnSpc>
              <a:spcBef>
                <a:spcPts val="560"/>
              </a:spcBef>
              <a:spcAft>
                <a:spcPts val="0"/>
              </a:spcAft>
              <a:buClr>
                <a:schemeClr val="accent1"/>
              </a:buClr>
              <a:buSzPts val="1700"/>
              <a:buFont typeface="Arial"/>
              <a:buChar char="•"/>
            </a:pPr>
            <a:r>
              <a:rPr lang="nl-NL">
                <a:solidFill>
                  <a:schemeClr val="accent1"/>
                </a:solidFill>
              </a:rPr>
              <a:t>SOVA-training</a:t>
            </a:r>
            <a:endParaRPr/>
          </a:p>
          <a:p>
            <a:pPr marL="342900" lvl="0" indent="-228600" algn="l" rtl="0">
              <a:lnSpc>
                <a:spcPct val="100000"/>
              </a:lnSpc>
              <a:spcBef>
                <a:spcPts val="560"/>
              </a:spcBef>
              <a:spcAft>
                <a:spcPts val="0"/>
              </a:spcAft>
              <a:buClr>
                <a:schemeClr val="accent1"/>
              </a:buClr>
              <a:buSzPts val="1700"/>
              <a:buFont typeface="Arial"/>
              <a:buChar char="•"/>
            </a:pPr>
            <a:r>
              <a:rPr lang="nl-NL">
                <a:solidFill>
                  <a:schemeClr val="accent1"/>
                </a:solidFill>
              </a:rPr>
              <a:t>Agressie Regulatie Training</a:t>
            </a:r>
            <a:endParaRPr/>
          </a:p>
          <a:p>
            <a:pPr marL="342900" lvl="0" indent="-228600" algn="l" rtl="0">
              <a:lnSpc>
                <a:spcPct val="100000"/>
              </a:lnSpc>
              <a:spcBef>
                <a:spcPts val="560"/>
              </a:spcBef>
              <a:spcAft>
                <a:spcPts val="0"/>
              </a:spcAft>
              <a:buClr>
                <a:schemeClr val="accent1"/>
              </a:buClr>
              <a:buSzPts val="1700"/>
              <a:buFont typeface="Arial"/>
              <a:buChar char="•"/>
            </a:pPr>
            <a:r>
              <a:rPr lang="nl-NL">
                <a:solidFill>
                  <a:schemeClr val="accent1"/>
                </a:solidFill>
              </a:rPr>
              <a:t>Meidenvenijn</a:t>
            </a:r>
            <a:endParaRPr/>
          </a:p>
          <a:p>
            <a:pPr marL="342900" lvl="0" indent="-203200" algn="l" rtl="0">
              <a:lnSpc>
                <a:spcPct val="100000"/>
              </a:lnSpc>
              <a:spcBef>
                <a:spcPts val="560"/>
              </a:spcBef>
              <a:spcAft>
                <a:spcPts val="0"/>
              </a:spcAft>
              <a:buClr>
                <a:schemeClr val="accent1"/>
              </a:buClr>
              <a:buSzPts val="1457"/>
              <a:buFont typeface="Arial"/>
              <a:buChar char="•"/>
            </a:pPr>
            <a:r>
              <a:rPr lang="nl-NL">
                <a:solidFill>
                  <a:schemeClr val="accent1"/>
                </a:solidFill>
              </a:rPr>
              <a:t>Mindfulness</a:t>
            </a:r>
            <a:br>
              <a:rPr lang="nl-NL">
                <a:solidFill>
                  <a:schemeClr val="accent1"/>
                </a:solidFill>
              </a:rPr>
            </a:br>
            <a:endParaRPr>
              <a:solidFill>
                <a:schemeClr val="accent1"/>
              </a:solidFill>
            </a:endParaRPr>
          </a:p>
          <a:p>
            <a:pPr marL="342900" lvl="0" indent="-203200" algn="l" rtl="0">
              <a:lnSpc>
                <a:spcPct val="100000"/>
              </a:lnSpc>
              <a:spcBef>
                <a:spcPts val="560"/>
              </a:spcBef>
              <a:spcAft>
                <a:spcPts val="0"/>
              </a:spcAft>
              <a:buClr>
                <a:schemeClr val="accent1"/>
              </a:buClr>
              <a:buSzPts val="1457"/>
              <a:buFont typeface="Arial"/>
              <a:buChar char="•"/>
            </a:pPr>
            <a:r>
              <a:rPr lang="nl-NL">
                <a:solidFill>
                  <a:schemeClr val="accent1"/>
                </a:solidFill>
              </a:rPr>
              <a:t>Dyslexie cursus</a:t>
            </a:r>
            <a:endParaRPr/>
          </a:p>
          <a:p>
            <a:pPr marL="342900" lvl="0" indent="-203200" algn="l" rtl="0">
              <a:lnSpc>
                <a:spcPct val="100000"/>
              </a:lnSpc>
              <a:spcBef>
                <a:spcPts val="560"/>
              </a:spcBef>
              <a:spcAft>
                <a:spcPts val="0"/>
              </a:spcAft>
              <a:buClr>
                <a:schemeClr val="accent1"/>
              </a:buClr>
              <a:buSzPts val="1457"/>
              <a:buFont typeface="Arial"/>
              <a:buChar char="•"/>
            </a:pPr>
            <a:r>
              <a:rPr lang="nl-NL">
                <a:solidFill>
                  <a:schemeClr val="accent1"/>
                </a:solidFill>
              </a:rPr>
              <a:t>Remedial Teaching (RT)</a:t>
            </a:r>
            <a:endParaRPr/>
          </a:p>
          <a:p>
            <a:pPr marL="342900" lvl="0" indent="-203200" algn="l" rtl="0">
              <a:lnSpc>
                <a:spcPct val="100000"/>
              </a:lnSpc>
              <a:spcBef>
                <a:spcPts val="560"/>
              </a:spcBef>
              <a:spcAft>
                <a:spcPts val="0"/>
              </a:spcAft>
              <a:buClr>
                <a:schemeClr val="accent1"/>
              </a:buClr>
              <a:buSzPts val="1457"/>
              <a:buFont typeface="Arial"/>
              <a:buChar char="•"/>
            </a:pPr>
            <a:r>
              <a:rPr lang="nl-NL">
                <a:solidFill>
                  <a:schemeClr val="accent1"/>
                </a:solidFill>
              </a:rPr>
              <a:t>Lwoo ondersteuning</a:t>
            </a:r>
            <a:endParaRPr/>
          </a:p>
        </p:txBody>
      </p:sp>
      <p:pic>
        <p:nvPicPr>
          <p:cNvPr id="682" name="Google Shape;682;p22"/>
          <p:cNvPicPr preferRelativeResize="0"/>
          <p:nvPr/>
        </p:nvPicPr>
        <p:blipFill rotWithShape="1">
          <a:blip r:embed="rId3">
            <a:alphaModFix/>
          </a:blip>
          <a:srcRect/>
          <a:stretch/>
        </p:blipFill>
        <p:spPr>
          <a:xfrm>
            <a:off x="6343650" y="1982567"/>
            <a:ext cx="1848900" cy="168332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pic>
        <p:nvPicPr>
          <p:cNvPr id="687" name="Google Shape;687;p23"/>
          <p:cNvPicPr preferRelativeResize="0"/>
          <p:nvPr/>
        </p:nvPicPr>
        <p:blipFill rotWithShape="1">
          <a:blip r:embed="rId3">
            <a:alphaModFix/>
          </a:blip>
          <a:srcRect/>
          <a:stretch/>
        </p:blipFill>
        <p:spPr>
          <a:xfrm>
            <a:off x="415637" y="1134458"/>
            <a:ext cx="7162799" cy="3879298"/>
          </a:xfrm>
          <a:prstGeom prst="rect">
            <a:avLst/>
          </a:prstGeom>
          <a:noFill/>
          <a:ln>
            <a:noFill/>
          </a:ln>
        </p:spPr>
      </p:pic>
      <p:sp>
        <p:nvSpPr>
          <p:cNvPr id="688" name="Google Shape;688;p23"/>
          <p:cNvSpPr txBox="1"/>
          <p:nvPr/>
        </p:nvSpPr>
        <p:spPr>
          <a:xfrm>
            <a:off x="623455" y="193418"/>
            <a:ext cx="6302400" cy="831818"/>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chemeClr val="lt1"/>
              </a:buClr>
              <a:buSzPts val="5400"/>
              <a:buFont typeface="Arial"/>
              <a:buNone/>
            </a:pPr>
            <a:r>
              <a:rPr lang="nl-NL" sz="5400">
                <a:solidFill>
                  <a:schemeClr val="lt1"/>
                </a:solidFill>
                <a:latin typeface="Arial"/>
                <a:ea typeface="Arial"/>
                <a:cs typeface="Arial"/>
                <a:sym typeface="Arial"/>
              </a:rPr>
              <a:t>Doorstroom</a:t>
            </a:r>
            <a:endParaRPr sz="5400">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7" name="Google Shape;697;p24"/>
          <p:cNvPicPr preferRelativeResize="0">
            <a:picLocks noGrp="1"/>
          </p:cNvPicPr>
          <p:nvPr>
            <p:ph type="pic" idx="2"/>
          </p:nvPr>
        </p:nvPicPr>
        <p:blipFill rotWithShape="1">
          <a:blip r:embed="rId3">
            <a:alphaModFix/>
          </a:blip>
          <a:srcRect l="197" r="197"/>
          <a:stretch/>
        </p:blipFill>
        <p:spPr>
          <a:prstGeom prst="rect">
            <a:avLst/>
          </a:prstGeom>
          <a:solidFill>
            <a:srgbClr val="D8D8D8"/>
          </a:solidFill>
          <a:ln>
            <a:noFill/>
          </a:ln>
        </p:spPr>
      </p:pic>
      <p:sp>
        <p:nvSpPr>
          <p:cNvPr id="693" name="Google Shape;693;p24"/>
          <p:cNvSpPr txBox="1">
            <a:spLocks noGrp="1"/>
          </p:cNvSpPr>
          <p:nvPr>
            <p:ph type="body" idx="1"/>
          </p:nvPr>
        </p:nvSpPr>
        <p:spPr>
          <a:xfrm>
            <a:off x="4840601" y="-1391"/>
            <a:ext cx="4194958" cy="5027622"/>
          </a:xfrm>
          <a:prstGeom prst="rect">
            <a:avLst/>
          </a:prstGeom>
          <a:noFill/>
          <a:ln>
            <a:noFill/>
          </a:ln>
        </p:spPr>
        <p:txBody>
          <a:bodyPr spcFirstLastPara="1" wrap="square" lIns="0" tIns="0" rIns="0" bIns="0" anchor="t" anchorCtr="0">
            <a:noAutofit/>
          </a:bodyPr>
          <a:lstStyle/>
          <a:p>
            <a:pPr marL="0" lvl="0" indent="0" algn="l" rtl="0">
              <a:lnSpc>
                <a:spcPct val="117647"/>
              </a:lnSpc>
              <a:spcBef>
                <a:spcPts val="0"/>
              </a:spcBef>
              <a:spcAft>
                <a:spcPts val="0"/>
              </a:spcAft>
              <a:buClr>
                <a:schemeClr val="dk2"/>
              </a:buClr>
              <a:buSzPts val="1700"/>
              <a:buNone/>
            </a:pPr>
            <a:r>
              <a:rPr lang="nl-NL" sz="1500"/>
              <a:t>De overgangsnormen van klas 1 mavo naar klas 2 mavo.</a:t>
            </a:r>
            <a:br>
              <a:rPr lang="nl-NL" sz="1500"/>
            </a:br>
            <a:br>
              <a:rPr lang="nl-NL" sz="1500"/>
            </a:br>
            <a:r>
              <a:rPr lang="nl-NL" sz="1500"/>
              <a:t>- Maximaal 2 onvoldoendes: bevorderd naar </a:t>
            </a:r>
          </a:p>
          <a:p>
            <a:pPr marL="0" lvl="0" indent="0" algn="l" rtl="0">
              <a:lnSpc>
                <a:spcPct val="117647"/>
              </a:lnSpc>
              <a:spcBef>
                <a:spcPts val="0"/>
              </a:spcBef>
              <a:spcAft>
                <a:spcPts val="0"/>
              </a:spcAft>
              <a:buClr>
                <a:schemeClr val="dk2"/>
              </a:buClr>
              <a:buSzPts val="1700"/>
              <a:buNone/>
            </a:pPr>
            <a:r>
              <a:rPr lang="nl-NL" sz="1500"/>
              <a:t>  2 mavo. </a:t>
            </a:r>
            <a:br>
              <a:rPr lang="nl-NL" sz="1500"/>
            </a:br>
            <a:r>
              <a:rPr lang="nl-NL" sz="1500"/>
              <a:t>- Bij maximaal 3 onvoldoendes: </a:t>
            </a:r>
            <a:br>
              <a:rPr lang="nl-NL" sz="1500"/>
            </a:br>
            <a:r>
              <a:rPr lang="nl-NL" sz="1500"/>
              <a:t>  docentenvergadering beslist.</a:t>
            </a:r>
            <a:br>
              <a:rPr lang="nl-NL" sz="1500"/>
            </a:br>
            <a:r>
              <a:rPr lang="nl-NL" sz="1500"/>
              <a:t>- Bij 4 of onvoldoendes: </a:t>
            </a:r>
            <a:br>
              <a:rPr lang="nl-NL" sz="1500"/>
            </a:br>
            <a:r>
              <a:rPr lang="nl-NL" sz="1500"/>
              <a:t>  leerling wordt doorverwezen </a:t>
            </a:r>
            <a:br>
              <a:rPr lang="nl-NL" sz="1500"/>
            </a:br>
            <a:r>
              <a:rPr lang="nl-NL" sz="1500"/>
              <a:t>  naar beroepsgerichte</a:t>
            </a:r>
            <a:br>
              <a:rPr lang="nl-NL" sz="1500"/>
            </a:br>
            <a:r>
              <a:rPr lang="nl-NL" sz="1500"/>
              <a:t>  leerweg vmbo.</a:t>
            </a:r>
            <a:endParaRPr sz="1500"/>
          </a:p>
          <a:p>
            <a:pPr marL="0" lvl="0" indent="0" algn="l" rtl="0">
              <a:lnSpc>
                <a:spcPct val="117647"/>
              </a:lnSpc>
              <a:spcBef>
                <a:spcPts val="0"/>
              </a:spcBef>
              <a:spcAft>
                <a:spcPts val="0"/>
              </a:spcAft>
              <a:buClr>
                <a:schemeClr val="dk2"/>
              </a:buClr>
              <a:buSzPts val="1700"/>
              <a:buNone/>
            </a:pPr>
            <a:br>
              <a:rPr lang="nl-NL" sz="1500"/>
            </a:br>
            <a:r>
              <a:rPr lang="nl-NL" sz="1500"/>
              <a:t>* een onvoldoende rapportcijfer is een cijfer lager dan 5,5;</a:t>
            </a:r>
            <a:br>
              <a:rPr lang="nl-NL" sz="1500"/>
            </a:br>
            <a:r>
              <a:rPr lang="nl-NL" sz="1500"/>
              <a:t>** een rapportcijfer lager dan 5,0 telt als 2 onvoldoende rapportcijfers.</a:t>
            </a:r>
            <a:br>
              <a:rPr lang="nl-NL" sz="1500"/>
            </a:br>
            <a:br>
              <a:rPr lang="nl-NL" sz="1500"/>
            </a:br>
            <a:r>
              <a:rPr lang="nl-NL" sz="1500"/>
              <a:t>Doubleren in klas 1 is niet toegestaan.</a:t>
            </a:r>
            <a:br>
              <a:rPr lang="nl-NL" sz="1500"/>
            </a:br>
            <a:br>
              <a:rPr lang="nl-NL" sz="1500"/>
            </a:br>
            <a:endParaRPr sz="1500"/>
          </a:p>
        </p:txBody>
      </p:sp>
      <p:sp>
        <p:nvSpPr>
          <p:cNvPr id="694" name="Google Shape;694;p24"/>
          <p:cNvSpPr txBox="1">
            <a:spLocks noGrp="1"/>
          </p:cNvSpPr>
          <p:nvPr>
            <p:ph type="body" idx="3"/>
          </p:nvPr>
        </p:nvSpPr>
        <p:spPr>
          <a:xfrm>
            <a:off x="46215" y="3200804"/>
            <a:ext cx="4426085" cy="1188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200"/>
              <a:buNone/>
            </a:pPr>
            <a:r>
              <a:rPr lang="nl-NL" sz="2200"/>
              <a:t>Overgangsnormen</a:t>
            </a:r>
            <a:br>
              <a:rPr lang="nl-NL" sz="2200"/>
            </a:br>
            <a:r>
              <a:rPr lang="nl-NL" sz="2200"/>
              <a:t>klas 1 mavo naar 2 mavo</a:t>
            </a:r>
            <a:endParaRPr sz="2200" b="1"/>
          </a:p>
        </p:txBody>
      </p:sp>
      <p:sp>
        <p:nvSpPr>
          <p:cNvPr id="695" name="Google Shape;695;p24"/>
          <p:cNvSpPr txBox="1"/>
          <p:nvPr/>
        </p:nvSpPr>
        <p:spPr>
          <a:xfrm>
            <a:off x="46216" y="3731499"/>
            <a:ext cx="4426085" cy="1314610"/>
          </a:xfrm>
          <a:prstGeom prst="rect">
            <a:avLst/>
          </a:prstGeom>
          <a:noFill/>
          <a:ln>
            <a:noFill/>
          </a:ln>
        </p:spPr>
        <p:txBody>
          <a:bodyPr spcFirstLastPara="1" wrap="square" lIns="0" tIns="0" rIns="0" bIns="0" anchor="t" anchorCtr="0">
            <a:noAutofit/>
          </a:bodyPr>
          <a:lstStyle/>
          <a:p>
            <a:pPr marL="0" marR="0" lvl="0" indent="0" algn="l" rtl="0">
              <a:lnSpc>
                <a:spcPct val="117647"/>
              </a:lnSpc>
              <a:spcBef>
                <a:spcPts val="0"/>
              </a:spcBef>
              <a:spcAft>
                <a:spcPts val="0"/>
              </a:spcAft>
              <a:buClr>
                <a:schemeClr val="dk2"/>
              </a:buClr>
              <a:buSzPts val="1700"/>
              <a:buFont typeface="Arial"/>
              <a:buNone/>
            </a:pPr>
            <a:endParaRPr sz="1700">
              <a:solidFill>
                <a:schemeClr val="lt1"/>
              </a:solidFill>
              <a:latin typeface="Arial"/>
              <a:ea typeface="Arial"/>
              <a:cs typeface="Arial"/>
              <a:sym typeface="Arial"/>
            </a:endParaRPr>
          </a:p>
        </p:txBody>
      </p:sp>
      <p:sp>
        <p:nvSpPr>
          <p:cNvPr id="696" name="Google Shape;696;p24"/>
          <p:cNvSpPr txBox="1"/>
          <p:nvPr/>
        </p:nvSpPr>
        <p:spPr>
          <a:xfrm>
            <a:off x="267574" y="3963095"/>
            <a:ext cx="3836427" cy="95640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nl-NL">
                <a:solidFill>
                  <a:schemeClr val="lt1"/>
                </a:solidFill>
                <a:latin typeface="Arial"/>
                <a:ea typeface="Arial"/>
                <a:cs typeface="Arial"/>
                <a:sym typeface="Arial"/>
              </a:rPr>
              <a:t>De overgangsnormen zijn iets uitgebreider te vinden in de </a:t>
            </a:r>
            <a:r>
              <a:rPr lang="nl-NL" u="sng">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schoolgids</a:t>
            </a:r>
            <a:r>
              <a:rPr lang="nl-NL">
                <a:solidFill>
                  <a:schemeClr val="lt1"/>
                </a:solidFill>
                <a:latin typeface="Arial"/>
                <a:ea typeface="Arial"/>
                <a:cs typeface="Arial"/>
                <a:sym typeface="Arial"/>
              </a:rPr>
              <a:t> op pagina 17/18 en ook op de </a:t>
            </a:r>
            <a:r>
              <a:rPr lang="nl-NL" u="sng" err="1">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Roncalli</a:t>
            </a:r>
            <a:r>
              <a:rPr lang="nl-NL" u="sng">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 Mavo site</a:t>
            </a:r>
            <a:r>
              <a:rPr lang="nl-NL">
                <a:solidFill>
                  <a:schemeClr val="lt1"/>
                </a:solidFill>
                <a:latin typeface="Arial"/>
                <a:ea typeface="Arial"/>
                <a:cs typeface="Arial"/>
                <a:sym typeface="Arial"/>
              </a:rPr>
              <a:t>.</a:t>
            </a:r>
            <a:br>
              <a:rPr lang="nl-NL" sz="1600">
                <a:solidFill>
                  <a:schemeClr val="lt1"/>
                </a:solidFill>
                <a:latin typeface="Arial"/>
                <a:ea typeface="Arial"/>
                <a:cs typeface="Arial"/>
                <a:sym typeface="Arial"/>
              </a:rPr>
            </a:br>
            <a:br>
              <a:rPr lang="nl-NL" sz="1600">
                <a:solidFill>
                  <a:schemeClr val="lt1"/>
                </a:solidFill>
                <a:latin typeface="Arial"/>
                <a:ea typeface="Arial"/>
                <a:cs typeface="Arial"/>
                <a:sym typeface="Arial"/>
              </a:rPr>
            </a:br>
            <a:endParaRPr sz="1600">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6" name="Google Shape;706;p25"/>
          <p:cNvPicPr preferRelativeResize="0">
            <a:picLocks noGrp="1"/>
          </p:cNvPicPr>
          <p:nvPr>
            <p:ph type="pic" idx="2"/>
          </p:nvPr>
        </p:nvPicPr>
        <p:blipFill rotWithShape="1">
          <a:blip r:embed="rId3">
            <a:alphaModFix/>
          </a:blip>
          <a:srcRect l="197" r="197"/>
          <a:stretch/>
        </p:blipFill>
        <p:spPr>
          <a:prstGeom prst="rect">
            <a:avLst/>
          </a:prstGeom>
          <a:solidFill>
            <a:srgbClr val="D8D8D8"/>
          </a:solidFill>
          <a:ln>
            <a:noFill/>
          </a:ln>
        </p:spPr>
      </p:pic>
      <p:sp>
        <p:nvSpPr>
          <p:cNvPr id="705" name="Google Shape;705;p25"/>
          <p:cNvSpPr txBox="1">
            <a:spLocks noGrp="1"/>
          </p:cNvSpPr>
          <p:nvPr>
            <p:ph type="body" idx="1"/>
          </p:nvPr>
        </p:nvSpPr>
        <p:spPr>
          <a:xfrm>
            <a:off x="4840600" y="0"/>
            <a:ext cx="4194900" cy="5139164"/>
          </a:xfrm>
          <a:prstGeom prst="rect">
            <a:avLst/>
          </a:prstGeom>
          <a:noFill/>
          <a:ln>
            <a:noFill/>
          </a:ln>
        </p:spPr>
        <p:txBody>
          <a:bodyPr spcFirstLastPara="1" wrap="square" lIns="0" tIns="0" rIns="0" bIns="0" anchor="t" anchorCtr="0">
            <a:spAutoFit/>
          </a:bodyPr>
          <a:lstStyle/>
          <a:p>
            <a:pPr marL="0" lvl="0" indent="0" algn="l" rtl="0">
              <a:lnSpc>
                <a:spcPct val="117647"/>
              </a:lnSpc>
              <a:spcBef>
                <a:spcPts val="0"/>
              </a:spcBef>
              <a:spcAft>
                <a:spcPts val="0"/>
              </a:spcAft>
              <a:buClr>
                <a:schemeClr val="dk2"/>
              </a:buClr>
              <a:buSzPts val="1700"/>
              <a:buNone/>
            </a:pPr>
            <a:r>
              <a:rPr lang="nl-NL" sz="1400"/>
              <a:t>De overgangsnormen van </a:t>
            </a:r>
            <a:br>
              <a:rPr lang="nl-NL" sz="1400"/>
            </a:br>
            <a:r>
              <a:rPr lang="nl-NL" sz="1400"/>
              <a:t>klas 1 mavo naar klas 2 mavo/havo.</a:t>
            </a:r>
            <a:br>
              <a:rPr lang="nl-NL" sz="1400"/>
            </a:br>
            <a:r>
              <a:rPr lang="nl-NL" sz="1400"/>
              <a:t>- De leerling heeft geen </a:t>
            </a:r>
            <a:br>
              <a:rPr lang="nl-NL" sz="1400"/>
            </a:br>
            <a:r>
              <a:rPr lang="nl-NL" sz="1400"/>
              <a:t>  gemiddeld cijfer beneden de 6,0.</a:t>
            </a:r>
            <a:br>
              <a:rPr lang="nl-NL" sz="1400"/>
            </a:br>
            <a:r>
              <a:rPr lang="nl-NL" sz="1400"/>
              <a:t>- De leerling heeft een 7,5</a:t>
            </a:r>
            <a:br>
              <a:rPr lang="nl-NL" sz="1400"/>
            </a:br>
            <a:r>
              <a:rPr lang="nl-NL" sz="1400"/>
              <a:t>  gemiddeld over alle vakken.</a:t>
            </a:r>
            <a:br>
              <a:rPr lang="nl-NL" sz="1400"/>
            </a:br>
            <a:r>
              <a:rPr lang="nl-NL" sz="1400"/>
              <a:t>- De leerling heeft geen </a:t>
            </a:r>
            <a:br>
              <a:rPr lang="nl-NL" sz="1400"/>
            </a:br>
            <a:r>
              <a:rPr lang="nl-NL" sz="1400"/>
              <a:t>  gemiddeld cijfer beneden de 7,0</a:t>
            </a:r>
            <a:br>
              <a:rPr lang="nl-NL" sz="1400"/>
            </a:br>
            <a:r>
              <a:rPr lang="nl-NL" sz="1400"/>
              <a:t>  voor de vakken NE; EN; WI; DU; </a:t>
            </a:r>
            <a:br>
              <a:rPr lang="nl-NL" sz="1400"/>
            </a:br>
            <a:r>
              <a:rPr lang="nl-NL" sz="1400"/>
              <a:t>  GS; BI en AK.</a:t>
            </a:r>
            <a:br>
              <a:rPr lang="nl-NL" sz="1400"/>
            </a:br>
            <a:r>
              <a:rPr lang="nl-NL" sz="1400"/>
              <a:t>- De leerling ziet de overstap zelf</a:t>
            </a:r>
            <a:br>
              <a:rPr lang="nl-NL" sz="1400"/>
            </a:br>
            <a:r>
              <a:rPr lang="nl-NL" sz="1400"/>
              <a:t>  zitten en is bereid ter</a:t>
            </a:r>
            <a:br>
              <a:rPr lang="nl-NL" sz="1400"/>
            </a:br>
            <a:r>
              <a:rPr lang="nl-NL" sz="1400"/>
              <a:t>  voorbereiding een aansluitende</a:t>
            </a:r>
            <a:br>
              <a:rPr lang="nl-NL" sz="1400"/>
            </a:br>
            <a:r>
              <a:rPr lang="nl-NL" sz="1400"/>
              <a:t>  cursus Frans te volgen.</a:t>
            </a:r>
            <a:br>
              <a:rPr lang="nl-NL" sz="1400"/>
            </a:br>
            <a:br>
              <a:rPr lang="nl-NL" sz="1400"/>
            </a:br>
            <a:r>
              <a:rPr lang="nl-NL" sz="1400"/>
              <a:t>  </a:t>
            </a:r>
            <a:r>
              <a:rPr lang="nl-NL" sz="1400" i="1"/>
              <a:t>Leerlingen die aan bovenstaande criteria </a:t>
            </a:r>
            <a:br>
              <a:rPr lang="nl-NL" sz="1400" i="1"/>
            </a:br>
            <a:r>
              <a:rPr lang="nl-NL" sz="1400" i="1"/>
              <a:t>  voldoen worden op de eindvergadering</a:t>
            </a:r>
            <a:br>
              <a:rPr lang="nl-NL" sz="1400" i="1"/>
            </a:br>
            <a:r>
              <a:rPr lang="nl-NL" sz="1400" i="1"/>
              <a:t>  voorgedragen om te worden bevorderd naar  </a:t>
            </a:r>
            <a:br>
              <a:rPr lang="nl-NL" sz="1400" i="1"/>
            </a:br>
            <a:r>
              <a:rPr lang="nl-NL" sz="1400" i="1"/>
              <a:t>  2 mavo/havo. De docentenvergadering beslist.</a:t>
            </a:r>
            <a:br>
              <a:rPr lang="nl-NL" i="1"/>
            </a:br>
            <a:endParaRPr i="1"/>
          </a:p>
        </p:txBody>
      </p:sp>
      <p:sp>
        <p:nvSpPr>
          <p:cNvPr id="702" name="Google Shape;702;p25"/>
          <p:cNvSpPr txBox="1">
            <a:spLocks noGrp="1"/>
          </p:cNvSpPr>
          <p:nvPr>
            <p:ph type="body" idx="3"/>
          </p:nvPr>
        </p:nvSpPr>
        <p:spPr>
          <a:xfrm>
            <a:off x="46215" y="3200804"/>
            <a:ext cx="4525785" cy="1188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000"/>
              <a:buNone/>
            </a:pPr>
            <a:r>
              <a:rPr lang="nl-NL" sz="2000"/>
              <a:t>Overgangsnormen</a:t>
            </a:r>
            <a:br>
              <a:rPr lang="nl-NL" sz="2000"/>
            </a:br>
            <a:r>
              <a:rPr lang="nl-NL" sz="2000"/>
              <a:t>klas 1 mavo naar 2 mavo/havo</a:t>
            </a:r>
            <a:endParaRPr sz="2000" b="1"/>
          </a:p>
        </p:txBody>
      </p:sp>
      <p:sp>
        <p:nvSpPr>
          <p:cNvPr id="703" name="Google Shape;703;p25"/>
          <p:cNvSpPr txBox="1"/>
          <p:nvPr/>
        </p:nvSpPr>
        <p:spPr>
          <a:xfrm>
            <a:off x="46216" y="3731499"/>
            <a:ext cx="4426085" cy="1314610"/>
          </a:xfrm>
          <a:prstGeom prst="rect">
            <a:avLst/>
          </a:prstGeom>
          <a:noFill/>
          <a:ln>
            <a:noFill/>
          </a:ln>
        </p:spPr>
        <p:txBody>
          <a:bodyPr spcFirstLastPara="1" wrap="square" lIns="0" tIns="0" rIns="0" bIns="0" anchor="t" anchorCtr="0">
            <a:noAutofit/>
          </a:bodyPr>
          <a:lstStyle/>
          <a:p>
            <a:pPr marL="0" marR="0" lvl="0" indent="0" algn="l" rtl="0">
              <a:lnSpc>
                <a:spcPct val="117647"/>
              </a:lnSpc>
              <a:spcBef>
                <a:spcPts val="0"/>
              </a:spcBef>
              <a:spcAft>
                <a:spcPts val="0"/>
              </a:spcAft>
              <a:buClr>
                <a:schemeClr val="dk2"/>
              </a:buClr>
              <a:buSzPts val="1700"/>
              <a:buFont typeface="Arial"/>
              <a:buNone/>
            </a:pPr>
            <a:endParaRPr sz="1700">
              <a:solidFill>
                <a:schemeClr val="lt1"/>
              </a:solidFill>
              <a:latin typeface="Arial"/>
              <a:ea typeface="Arial"/>
              <a:cs typeface="Arial"/>
              <a:sym typeface="Arial"/>
            </a:endParaRPr>
          </a:p>
        </p:txBody>
      </p:sp>
      <p:sp>
        <p:nvSpPr>
          <p:cNvPr id="704" name="Google Shape;704;p25"/>
          <p:cNvSpPr txBox="1"/>
          <p:nvPr/>
        </p:nvSpPr>
        <p:spPr>
          <a:xfrm>
            <a:off x="46214" y="3963096"/>
            <a:ext cx="3836427" cy="95640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nl-NL">
                <a:solidFill>
                  <a:schemeClr val="lt1"/>
                </a:solidFill>
                <a:latin typeface="Arial"/>
                <a:ea typeface="Arial"/>
                <a:cs typeface="Arial"/>
                <a:sym typeface="Arial"/>
              </a:rPr>
              <a:t>De overgangsnormen zijn iets uitgebreider te vinden in de </a:t>
            </a:r>
            <a:r>
              <a:rPr lang="nl-NL" u="sng">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schoolgids</a:t>
            </a:r>
            <a:r>
              <a:rPr lang="nl-NL">
                <a:solidFill>
                  <a:schemeClr val="lt1"/>
                </a:solidFill>
                <a:latin typeface="Arial"/>
                <a:ea typeface="Arial"/>
                <a:cs typeface="Arial"/>
                <a:sym typeface="Arial"/>
              </a:rPr>
              <a:t> op pagina 17/18 en ook op de </a:t>
            </a:r>
            <a:r>
              <a:rPr lang="nl-NL" u="sng">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Roncalli Mavo site</a:t>
            </a:r>
            <a:r>
              <a:rPr lang="nl-NL">
                <a:solidFill>
                  <a:schemeClr val="lt1"/>
                </a:solidFill>
                <a:latin typeface="Arial"/>
                <a:ea typeface="Arial"/>
                <a:cs typeface="Arial"/>
                <a:sym typeface="Arial"/>
              </a:rPr>
              <a:t>.</a:t>
            </a:r>
            <a:br>
              <a:rPr lang="nl-NL" sz="1600">
                <a:solidFill>
                  <a:schemeClr val="lt1"/>
                </a:solidFill>
                <a:latin typeface="Arial"/>
                <a:ea typeface="Arial"/>
                <a:cs typeface="Arial"/>
                <a:sym typeface="Arial"/>
              </a:rPr>
            </a:br>
            <a:br>
              <a:rPr lang="nl-NL" sz="1600">
                <a:solidFill>
                  <a:schemeClr val="lt1"/>
                </a:solidFill>
                <a:latin typeface="Arial"/>
                <a:ea typeface="Arial"/>
                <a:cs typeface="Arial"/>
                <a:sym typeface="Arial"/>
              </a:rPr>
            </a:br>
            <a:endParaRPr sz="1600">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6" name="Google Shape;716;p26"/>
          <p:cNvPicPr preferRelativeResize="0">
            <a:picLocks noGrp="1"/>
          </p:cNvPicPr>
          <p:nvPr>
            <p:ph type="pic" idx="2"/>
          </p:nvPr>
        </p:nvPicPr>
        <p:blipFill rotWithShape="1">
          <a:blip r:embed="rId3">
            <a:alphaModFix/>
          </a:blip>
          <a:srcRect l="197" r="197"/>
          <a:stretch/>
        </p:blipFill>
        <p:spPr>
          <a:prstGeom prst="rect">
            <a:avLst/>
          </a:prstGeom>
          <a:solidFill>
            <a:srgbClr val="D8D8D8"/>
          </a:solidFill>
          <a:ln>
            <a:noFill/>
          </a:ln>
        </p:spPr>
      </p:pic>
      <p:sp>
        <p:nvSpPr>
          <p:cNvPr id="715" name="Google Shape;715;p26"/>
          <p:cNvSpPr txBox="1">
            <a:spLocks noGrp="1"/>
          </p:cNvSpPr>
          <p:nvPr>
            <p:ph type="body" idx="1"/>
          </p:nvPr>
        </p:nvSpPr>
        <p:spPr>
          <a:xfrm>
            <a:off x="4840601" y="0"/>
            <a:ext cx="4194958" cy="5027622"/>
          </a:xfrm>
          <a:prstGeom prst="rect">
            <a:avLst/>
          </a:prstGeom>
          <a:noFill/>
          <a:ln>
            <a:noFill/>
          </a:ln>
        </p:spPr>
        <p:txBody>
          <a:bodyPr spcFirstLastPara="1" wrap="square" lIns="0" tIns="0" rIns="0" bIns="0" anchor="t" anchorCtr="0">
            <a:noAutofit/>
          </a:bodyPr>
          <a:lstStyle/>
          <a:p>
            <a:pPr marL="0" lvl="0" indent="0" algn="l" rtl="0">
              <a:lnSpc>
                <a:spcPct val="117647"/>
              </a:lnSpc>
              <a:spcBef>
                <a:spcPts val="0"/>
              </a:spcBef>
              <a:spcAft>
                <a:spcPts val="0"/>
              </a:spcAft>
              <a:buClr>
                <a:schemeClr val="dk2"/>
              </a:buClr>
              <a:buSzPts val="1700"/>
              <a:buNone/>
            </a:pPr>
            <a:r>
              <a:rPr lang="nl-NL" sz="1400"/>
              <a:t>De overgangsnormen van </a:t>
            </a:r>
            <a:br>
              <a:rPr lang="nl-NL" sz="1400"/>
            </a:br>
            <a:r>
              <a:rPr lang="nl-NL" sz="1400"/>
              <a:t>klas 1 mavo/havo naar klas 2 havo.</a:t>
            </a:r>
            <a:br>
              <a:rPr lang="nl-NL" sz="1400"/>
            </a:br>
            <a:br>
              <a:rPr lang="nl-NL" sz="1400"/>
            </a:br>
            <a:r>
              <a:rPr lang="nl-NL" sz="1400"/>
              <a:t>- De leerling heeft geen </a:t>
            </a:r>
            <a:br>
              <a:rPr lang="nl-NL" sz="1400"/>
            </a:br>
            <a:r>
              <a:rPr lang="nl-NL" sz="1400"/>
              <a:t>  gemiddeld cijfer beneden de 6,0.</a:t>
            </a:r>
            <a:br>
              <a:rPr lang="nl-NL" sz="1400"/>
            </a:br>
            <a:r>
              <a:rPr lang="nl-NL" sz="1400"/>
              <a:t>- De leerling heeft een 7,5</a:t>
            </a:r>
            <a:br>
              <a:rPr lang="nl-NL" sz="1400"/>
            </a:br>
            <a:r>
              <a:rPr lang="nl-NL" sz="1400"/>
              <a:t>  gemiddeld over alle vakken.</a:t>
            </a:r>
            <a:br>
              <a:rPr lang="nl-NL" sz="1400"/>
            </a:br>
            <a:r>
              <a:rPr lang="nl-NL" sz="1400"/>
              <a:t>- De leerling heeft geen </a:t>
            </a:r>
            <a:br>
              <a:rPr lang="nl-NL" sz="1400"/>
            </a:br>
            <a:r>
              <a:rPr lang="nl-NL" sz="1400"/>
              <a:t>  gemiddeld cijfer beneden de 7,0</a:t>
            </a:r>
            <a:br>
              <a:rPr lang="nl-NL" sz="1400"/>
            </a:br>
            <a:r>
              <a:rPr lang="nl-NL" sz="1400"/>
              <a:t>  voor de vakken NE; EN; WI; DU; FA; </a:t>
            </a:r>
            <a:br>
              <a:rPr lang="nl-NL" sz="1400"/>
            </a:br>
            <a:r>
              <a:rPr lang="nl-NL" sz="1400"/>
              <a:t>  GS; BI en AK.</a:t>
            </a:r>
            <a:br>
              <a:rPr lang="nl-NL" sz="1400"/>
            </a:br>
            <a:r>
              <a:rPr lang="nl-NL" sz="1400"/>
              <a:t>- De leerling ziet de overstap zelf</a:t>
            </a:r>
            <a:br>
              <a:rPr lang="nl-NL" sz="1400"/>
            </a:br>
            <a:r>
              <a:rPr lang="nl-NL" sz="1400"/>
              <a:t>  zitten.</a:t>
            </a:r>
            <a:br>
              <a:rPr lang="nl-NL" sz="1400"/>
            </a:br>
            <a:br>
              <a:rPr lang="nl-NL" sz="1400"/>
            </a:br>
            <a:br>
              <a:rPr lang="nl-NL" sz="1400"/>
            </a:br>
            <a:br>
              <a:rPr lang="nl-NL" sz="1400"/>
            </a:br>
            <a:r>
              <a:rPr lang="nl-NL" sz="1400"/>
              <a:t>  </a:t>
            </a:r>
            <a:r>
              <a:rPr lang="nl-NL" sz="1400" i="1"/>
              <a:t>Leerlingen die aan bovenstaande criteria </a:t>
            </a:r>
            <a:br>
              <a:rPr lang="nl-NL" sz="1400" i="1"/>
            </a:br>
            <a:r>
              <a:rPr lang="nl-NL" sz="1400" i="1"/>
              <a:t>  voldoen worden op de eindvergadering</a:t>
            </a:r>
            <a:br>
              <a:rPr lang="nl-NL" sz="1400" i="1"/>
            </a:br>
            <a:r>
              <a:rPr lang="nl-NL" sz="1400" i="1"/>
              <a:t>  voorgedragen om te worden bevorderd naar  </a:t>
            </a:r>
            <a:br>
              <a:rPr lang="nl-NL" sz="1400" i="1"/>
            </a:br>
            <a:r>
              <a:rPr lang="nl-NL" sz="1400" i="1"/>
              <a:t>  2 havo. De docentenvergadering beslist.</a:t>
            </a:r>
            <a:br>
              <a:rPr lang="nl-NL" sz="1400" i="1"/>
            </a:br>
            <a:endParaRPr sz="1400" i="1"/>
          </a:p>
        </p:txBody>
      </p:sp>
      <p:sp>
        <p:nvSpPr>
          <p:cNvPr id="711" name="Google Shape;711;p26"/>
          <p:cNvSpPr txBox="1">
            <a:spLocks noGrp="1"/>
          </p:cNvSpPr>
          <p:nvPr>
            <p:ph type="body" idx="3"/>
          </p:nvPr>
        </p:nvSpPr>
        <p:spPr>
          <a:xfrm>
            <a:off x="46215" y="3200804"/>
            <a:ext cx="4426085" cy="1188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400"/>
              <a:buNone/>
            </a:pPr>
            <a:r>
              <a:rPr lang="nl-NL" sz="2400"/>
              <a:t>Overgangsnormen</a:t>
            </a:r>
            <a:br>
              <a:rPr lang="nl-NL" sz="2400"/>
            </a:br>
            <a:r>
              <a:rPr lang="nl-NL" sz="2400"/>
              <a:t>klas 1 mavo/havo naar 2 havo</a:t>
            </a:r>
            <a:endParaRPr sz="2400" b="1"/>
          </a:p>
        </p:txBody>
      </p:sp>
      <p:pic>
        <p:nvPicPr>
          <p:cNvPr id="712" name="Google Shape;712;p26" descr="Afbeelding met tekst&#10;&#10;Automatisch gegenereerde beschrijving"/>
          <p:cNvPicPr preferRelativeResize="0"/>
          <p:nvPr/>
        </p:nvPicPr>
        <p:blipFill rotWithShape="1">
          <a:blip r:embed="rId4">
            <a:alphaModFix/>
          </a:blip>
          <a:srcRect/>
          <a:stretch/>
        </p:blipFill>
        <p:spPr>
          <a:xfrm>
            <a:off x="4203700" y="2899897"/>
            <a:ext cx="736600" cy="850900"/>
          </a:xfrm>
          <a:prstGeom prst="rect">
            <a:avLst/>
          </a:prstGeom>
          <a:noFill/>
          <a:ln>
            <a:noFill/>
          </a:ln>
        </p:spPr>
      </p:pic>
      <p:sp>
        <p:nvSpPr>
          <p:cNvPr id="713" name="Google Shape;713;p26"/>
          <p:cNvSpPr txBox="1"/>
          <p:nvPr/>
        </p:nvSpPr>
        <p:spPr>
          <a:xfrm>
            <a:off x="46216" y="3731499"/>
            <a:ext cx="4426085" cy="1314610"/>
          </a:xfrm>
          <a:prstGeom prst="rect">
            <a:avLst/>
          </a:prstGeom>
          <a:noFill/>
          <a:ln>
            <a:noFill/>
          </a:ln>
        </p:spPr>
        <p:txBody>
          <a:bodyPr spcFirstLastPara="1" wrap="square" lIns="0" tIns="0" rIns="0" bIns="0" anchor="t" anchorCtr="0">
            <a:noAutofit/>
          </a:bodyPr>
          <a:lstStyle/>
          <a:p>
            <a:pPr marL="0" marR="0" lvl="0" indent="0" algn="l" rtl="0">
              <a:lnSpc>
                <a:spcPct val="117647"/>
              </a:lnSpc>
              <a:spcBef>
                <a:spcPts val="0"/>
              </a:spcBef>
              <a:spcAft>
                <a:spcPts val="0"/>
              </a:spcAft>
              <a:buClr>
                <a:schemeClr val="dk2"/>
              </a:buClr>
              <a:buSzPts val="1700"/>
              <a:buFont typeface="Arial"/>
              <a:buNone/>
            </a:pPr>
            <a:endParaRPr sz="1700">
              <a:solidFill>
                <a:schemeClr val="lt1"/>
              </a:solidFill>
              <a:latin typeface="Arial"/>
              <a:ea typeface="Arial"/>
              <a:cs typeface="Arial"/>
              <a:sym typeface="Arial"/>
            </a:endParaRPr>
          </a:p>
        </p:txBody>
      </p:sp>
      <p:sp>
        <p:nvSpPr>
          <p:cNvPr id="714" name="Google Shape;714;p26"/>
          <p:cNvSpPr txBox="1"/>
          <p:nvPr/>
        </p:nvSpPr>
        <p:spPr>
          <a:xfrm>
            <a:off x="267574" y="3963095"/>
            <a:ext cx="3836427" cy="95640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1600"/>
              <a:buFont typeface="Arial"/>
              <a:buNone/>
            </a:pPr>
            <a:r>
              <a:rPr lang="nl-NL" sz="1600">
                <a:solidFill>
                  <a:schemeClr val="lt1"/>
                </a:solidFill>
                <a:latin typeface="Arial"/>
                <a:ea typeface="Arial"/>
                <a:cs typeface="Arial"/>
                <a:sym typeface="Arial"/>
              </a:rPr>
              <a:t>De overgangsnormen zijn iets uitgebreider te vinden in de </a:t>
            </a:r>
            <a:r>
              <a:rPr lang="nl-NL" sz="1600" u="sng">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schoolgids</a:t>
            </a:r>
            <a:r>
              <a:rPr lang="nl-NL" sz="1600">
                <a:solidFill>
                  <a:schemeClr val="lt1"/>
                </a:solidFill>
                <a:latin typeface="Arial"/>
                <a:ea typeface="Arial"/>
                <a:cs typeface="Arial"/>
                <a:sym typeface="Arial"/>
              </a:rPr>
              <a:t> op pagina 17/18 en ook op de </a:t>
            </a:r>
            <a:r>
              <a:rPr lang="nl-NL" sz="1600" u="sng" err="1">
                <a:solidFill>
                  <a:schemeClr val="lt1"/>
                </a:solidFill>
                <a:latin typeface="Arial"/>
                <a:ea typeface="Arial"/>
                <a:cs typeface="Arial"/>
                <a:sym typeface="Arial"/>
                <a:hlinkClick r:id="rId6">
                  <a:extLst>
                    <a:ext uri="{A12FA001-AC4F-418D-AE19-62706E023703}">
                      <ahyp:hlinkClr xmlns:ahyp="http://schemas.microsoft.com/office/drawing/2018/hyperlinkcolor" val="tx"/>
                    </a:ext>
                  </a:extLst>
                </a:hlinkClick>
              </a:rPr>
              <a:t>Roncalli</a:t>
            </a:r>
            <a:r>
              <a:rPr lang="nl-NL" sz="1600" u="sng">
                <a:solidFill>
                  <a:schemeClr val="lt1"/>
                </a:solidFill>
                <a:latin typeface="Arial"/>
                <a:ea typeface="Arial"/>
                <a:cs typeface="Arial"/>
                <a:sym typeface="Arial"/>
                <a:hlinkClick r:id="rId6">
                  <a:extLst>
                    <a:ext uri="{A12FA001-AC4F-418D-AE19-62706E023703}">
                      <ahyp:hlinkClr xmlns:ahyp="http://schemas.microsoft.com/office/drawing/2018/hyperlinkcolor" val="tx"/>
                    </a:ext>
                  </a:extLst>
                </a:hlinkClick>
              </a:rPr>
              <a:t> Mavo site</a:t>
            </a:r>
            <a:r>
              <a:rPr lang="nl-NL" sz="1600">
                <a:solidFill>
                  <a:schemeClr val="lt1"/>
                </a:solidFill>
                <a:latin typeface="Arial"/>
                <a:ea typeface="Arial"/>
                <a:cs typeface="Arial"/>
                <a:sym typeface="Arial"/>
              </a:rPr>
              <a:t>.</a:t>
            </a:r>
            <a:br>
              <a:rPr lang="nl-NL" sz="1600">
                <a:solidFill>
                  <a:schemeClr val="lt1"/>
                </a:solidFill>
                <a:latin typeface="Arial"/>
                <a:ea typeface="Arial"/>
                <a:cs typeface="Arial"/>
                <a:sym typeface="Arial"/>
              </a:rPr>
            </a:br>
            <a:br>
              <a:rPr lang="nl-NL" sz="1600">
                <a:solidFill>
                  <a:schemeClr val="lt1"/>
                </a:solidFill>
                <a:latin typeface="Arial"/>
                <a:ea typeface="Arial"/>
                <a:cs typeface="Arial"/>
                <a:sym typeface="Arial"/>
              </a:rPr>
            </a:br>
            <a:endParaRPr sz="1600">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27"/>
          <p:cNvSpPr txBox="1">
            <a:spLocks noGrp="1"/>
          </p:cNvSpPr>
          <p:nvPr>
            <p:ph type="body" idx="1"/>
          </p:nvPr>
        </p:nvSpPr>
        <p:spPr>
          <a:xfrm>
            <a:off x="4748413" y="2668484"/>
            <a:ext cx="4157693" cy="1702625"/>
          </a:xfrm>
          <a:prstGeom prst="rect">
            <a:avLst/>
          </a:prstGeom>
          <a:noFill/>
          <a:ln>
            <a:noFill/>
          </a:ln>
        </p:spPr>
        <p:txBody>
          <a:bodyPr spcFirstLastPara="1" wrap="square" lIns="0" tIns="0" rIns="0" bIns="0" anchor="t" anchorCtr="0">
            <a:noAutofit/>
          </a:bodyPr>
          <a:lstStyle/>
          <a:p>
            <a:pPr marL="0" lvl="0" indent="0" algn="l" rtl="0">
              <a:lnSpc>
                <a:spcPct val="117647"/>
              </a:lnSpc>
              <a:spcBef>
                <a:spcPts val="0"/>
              </a:spcBef>
              <a:spcAft>
                <a:spcPts val="0"/>
              </a:spcAft>
              <a:buClr>
                <a:schemeClr val="dk2"/>
              </a:buClr>
              <a:buSzPts val="1700"/>
              <a:buNone/>
            </a:pPr>
            <a:r>
              <a:rPr lang="nl-NL" b="1"/>
              <a:t>Projecten </a:t>
            </a:r>
            <a:endParaRPr/>
          </a:p>
          <a:p>
            <a:pPr marL="180000" lvl="0" indent="-180000" algn="l" rtl="0">
              <a:lnSpc>
                <a:spcPct val="117647"/>
              </a:lnSpc>
              <a:spcBef>
                <a:spcPts val="0"/>
              </a:spcBef>
              <a:spcAft>
                <a:spcPts val="0"/>
              </a:spcAft>
              <a:buClr>
                <a:schemeClr val="dk2"/>
              </a:buClr>
              <a:buSzPts val="1700"/>
              <a:buChar char="•"/>
            </a:pPr>
            <a:r>
              <a:rPr lang="nl-NL"/>
              <a:t>Discriminatie project (met Anne Frank Stichting)</a:t>
            </a:r>
          </a:p>
          <a:p>
            <a:pPr marL="180000" lvl="0" indent="-180000" algn="l" rtl="0">
              <a:lnSpc>
                <a:spcPct val="117647"/>
              </a:lnSpc>
              <a:spcBef>
                <a:spcPts val="0"/>
              </a:spcBef>
              <a:spcAft>
                <a:spcPts val="0"/>
              </a:spcAft>
              <a:buClr>
                <a:schemeClr val="dk2"/>
              </a:buClr>
              <a:buSzPts val="1700"/>
              <a:buChar char="•"/>
            </a:pPr>
            <a:r>
              <a:rPr lang="nl-NL" err="1"/>
              <a:t>Roncalli</a:t>
            </a:r>
            <a:r>
              <a:rPr lang="nl-NL"/>
              <a:t> in actie</a:t>
            </a:r>
          </a:p>
          <a:p>
            <a:pPr marL="0" lvl="0" indent="0" algn="l" rtl="0">
              <a:lnSpc>
                <a:spcPct val="117647"/>
              </a:lnSpc>
              <a:spcBef>
                <a:spcPts val="0"/>
              </a:spcBef>
              <a:spcAft>
                <a:spcPts val="0"/>
              </a:spcAft>
              <a:buClr>
                <a:schemeClr val="dk2"/>
              </a:buClr>
              <a:buSzPts val="1700"/>
              <a:buNone/>
            </a:pPr>
            <a:endParaRPr lang="nl-NL"/>
          </a:p>
        </p:txBody>
      </p:sp>
      <p:sp>
        <p:nvSpPr>
          <p:cNvPr id="722" name="Google Shape;722;p27"/>
          <p:cNvSpPr txBox="1">
            <a:spLocks noGrp="1"/>
          </p:cNvSpPr>
          <p:nvPr>
            <p:ph type="title"/>
          </p:nvPr>
        </p:nvSpPr>
        <p:spPr>
          <a:xfrm>
            <a:off x="192024" y="345817"/>
            <a:ext cx="4160520" cy="62344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700"/>
              <a:buFont typeface="Arial"/>
              <a:buNone/>
            </a:pPr>
            <a:r>
              <a:rPr lang="nl-NL"/>
              <a:t>Activiteiten</a:t>
            </a:r>
            <a:endParaRPr/>
          </a:p>
        </p:txBody>
      </p:sp>
      <p:sp>
        <p:nvSpPr>
          <p:cNvPr id="723" name="Google Shape;723;p27"/>
          <p:cNvSpPr txBox="1">
            <a:spLocks noGrp="1"/>
          </p:cNvSpPr>
          <p:nvPr>
            <p:ph type="body" idx="2"/>
          </p:nvPr>
        </p:nvSpPr>
        <p:spPr>
          <a:xfrm>
            <a:off x="192024" y="969264"/>
            <a:ext cx="3947976" cy="3269673"/>
          </a:xfrm>
          <a:prstGeom prst="rect">
            <a:avLst/>
          </a:prstGeom>
          <a:noFill/>
          <a:ln>
            <a:noFill/>
          </a:ln>
        </p:spPr>
        <p:txBody>
          <a:bodyPr spcFirstLastPara="1" wrap="square" lIns="0" tIns="0" rIns="0" bIns="0" anchor="t" anchorCtr="0">
            <a:noAutofit/>
          </a:bodyPr>
          <a:lstStyle/>
          <a:p>
            <a:pPr marL="0" lvl="0" indent="0" algn="l" rtl="0">
              <a:lnSpc>
                <a:spcPct val="117647"/>
              </a:lnSpc>
              <a:spcBef>
                <a:spcPts val="0"/>
              </a:spcBef>
              <a:spcAft>
                <a:spcPts val="0"/>
              </a:spcAft>
              <a:buClr>
                <a:schemeClr val="lt1"/>
              </a:buClr>
              <a:buSzPts val="1700"/>
              <a:buNone/>
            </a:pPr>
            <a:r>
              <a:rPr lang="nl-NL" b="1"/>
              <a:t>Leerling activiteiten</a:t>
            </a:r>
            <a:endParaRPr/>
          </a:p>
          <a:p>
            <a:pPr marL="180000" lvl="0" indent="-180000" algn="l" rtl="0">
              <a:lnSpc>
                <a:spcPct val="117647"/>
              </a:lnSpc>
              <a:spcBef>
                <a:spcPts val="0"/>
              </a:spcBef>
              <a:spcAft>
                <a:spcPts val="0"/>
              </a:spcAft>
              <a:buClr>
                <a:schemeClr val="lt1"/>
              </a:buClr>
              <a:buSzPts val="1700"/>
              <a:buChar char="•"/>
            </a:pPr>
            <a:r>
              <a:rPr lang="nl-NL"/>
              <a:t>Introductieweek klas 1</a:t>
            </a:r>
            <a:endParaRPr/>
          </a:p>
          <a:p>
            <a:pPr marL="180000" lvl="0" indent="-180000" algn="l" rtl="0">
              <a:lnSpc>
                <a:spcPct val="117647"/>
              </a:lnSpc>
              <a:spcBef>
                <a:spcPts val="0"/>
              </a:spcBef>
              <a:spcAft>
                <a:spcPts val="0"/>
              </a:spcAft>
              <a:buClr>
                <a:schemeClr val="lt1"/>
              </a:buClr>
              <a:buSzPts val="1700"/>
              <a:buChar char="•"/>
            </a:pPr>
            <a:r>
              <a:rPr lang="nl-NL" err="1"/>
              <a:t>Roncalli</a:t>
            </a:r>
            <a:r>
              <a:rPr lang="nl-NL"/>
              <a:t> </a:t>
            </a:r>
            <a:r>
              <a:rPr lang="nl-NL" err="1"/>
              <a:t>Fright</a:t>
            </a:r>
            <a:r>
              <a:rPr lang="nl-NL"/>
              <a:t> </a:t>
            </a:r>
            <a:r>
              <a:rPr lang="nl-NL" err="1"/>
              <a:t>Night</a:t>
            </a:r>
            <a:endParaRPr/>
          </a:p>
          <a:p>
            <a:pPr marL="180000" lvl="0" indent="-180000" algn="l" rtl="0">
              <a:lnSpc>
                <a:spcPct val="117647"/>
              </a:lnSpc>
              <a:spcBef>
                <a:spcPts val="0"/>
              </a:spcBef>
              <a:spcAft>
                <a:spcPts val="0"/>
              </a:spcAft>
              <a:buClr>
                <a:schemeClr val="lt1"/>
              </a:buClr>
              <a:buSzPts val="1700"/>
              <a:buChar char="•"/>
            </a:pPr>
            <a:r>
              <a:rPr lang="nl-NL"/>
              <a:t>Kerstbal</a:t>
            </a:r>
          </a:p>
          <a:p>
            <a:pPr marL="180000" lvl="0" indent="-180000" algn="l" rtl="0">
              <a:lnSpc>
                <a:spcPct val="117647"/>
              </a:lnSpc>
              <a:spcBef>
                <a:spcPts val="0"/>
              </a:spcBef>
              <a:spcAft>
                <a:spcPts val="0"/>
              </a:spcAft>
              <a:buClr>
                <a:schemeClr val="lt1"/>
              </a:buClr>
              <a:buSzPts val="1700"/>
              <a:buChar char="•"/>
            </a:pPr>
            <a:r>
              <a:rPr lang="nl-NL"/>
              <a:t>Periode 2 feest</a:t>
            </a:r>
            <a:endParaRPr/>
          </a:p>
          <a:p>
            <a:pPr marL="180000" lvl="0" indent="-180000" algn="l" rtl="0">
              <a:lnSpc>
                <a:spcPct val="117647"/>
              </a:lnSpc>
              <a:spcBef>
                <a:spcPts val="0"/>
              </a:spcBef>
              <a:spcAft>
                <a:spcPts val="0"/>
              </a:spcAft>
              <a:buClr>
                <a:schemeClr val="lt1"/>
              </a:buClr>
              <a:buSzPts val="1700"/>
              <a:buChar char="•"/>
            </a:pPr>
            <a:r>
              <a:rPr lang="nl-NL" err="1"/>
              <a:t>Wegweesdag</a:t>
            </a:r>
            <a:endParaRPr/>
          </a:p>
          <a:p>
            <a:pPr marL="180000" lvl="0" indent="-180000" algn="l" rtl="0">
              <a:lnSpc>
                <a:spcPct val="117647"/>
              </a:lnSpc>
              <a:spcBef>
                <a:spcPts val="0"/>
              </a:spcBef>
              <a:spcAft>
                <a:spcPts val="0"/>
              </a:spcAft>
              <a:buClr>
                <a:schemeClr val="lt1"/>
              </a:buClr>
              <a:buSzPts val="1700"/>
              <a:buChar char="•"/>
            </a:pPr>
            <a:r>
              <a:rPr lang="nl-NL"/>
              <a:t>Sportdag</a:t>
            </a:r>
            <a:endParaRPr/>
          </a:p>
          <a:p>
            <a:pPr marL="0" lvl="0" indent="0" algn="l" rtl="0">
              <a:lnSpc>
                <a:spcPct val="117647"/>
              </a:lnSpc>
              <a:spcBef>
                <a:spcPts val="0"/>
              </a:spcBef>
              <a:spcAft>
                <a:spcPts val="0"/>
              </a:spcAft>
              <a:buClr>
                <a:schemeClr val="lt1"/>
              </a:buClr>
              <a:buSzPts val="1700"/>
              <a:buNone/>
            </a:pPr>
            <a:endParaRPr/>
          </a:p>
          <a:p>
            <a:pPr marL="0" lvl="0" indent="0" algn="l" rtl="0">
              <a:lnSpc>
                <a:spcPct val="117647"/>
              </a:lnSpc>
              <a:spcBef>
                <a:spcPts val="0"/>
              </a:spcBef>
              <a:spcAft>
                <a:spcPts val="0"/>
              </a:spcAft>
              <a:buClr>
                <a:schemeClr val="lt1"/>
              </a:buClr>
              <a:buSzPts val="1700"/>
              <a:buNone/>
            </a:pPr>
            <a:r>
              <a:rPr lang="nl-NL" b="1"/>
              <a:t>Werkweek</a:t>
            </a:r>
            <a:endParaRPr/>
          </a:p>
          <a:p>
            <a:pPr marL="180000" lvl="0" indent="-180000" algn="l" rtl="0">
              <a:lnSpc>
                <a:spcPct val="117647"/>
              </a:lnSpc>
              <a:spcBef>
                <a:spcPts val="0"/>
              </a:spcBef>
              <a:spcAft>
                <a:spcPts val="0"/>
              </a:spcAft>
              <a:buClr>
                <a:schemeClr val="lt1"/>
              </a:buClr>
              <a:buSzPts val="1700"/>
              <a:buChar char="•"/>
            </a:pPr>
            <a:r>
              <a:rPr lang="nl-NL"/>
              <a:t>Werkweek klas 2</a:t>
            </a:r>
            <a:endParaRPr/>
          </a:p>
          <a:p>
            <a:pPr marL="180000" lvl="0" indent="-180000" algn="l" rtl="0">
              <a:lnSpc>
                <a:spcPct val="117647"/>
              </a:lnSpc>
              <a:spcBef>
                <a:spcPts val="0"/>
              </a:spcBef>
              <a:spcAft>
                <a:spcPts val="0"/>
              </a:spcAft>
              <a:buClr>
                <a:schemeClr val="lt1"/>
              </a:buClr>
              <a:buSzPts val="1700"/>
              <a:buChar char="•"/>
            </a:pPr>
            <a:r>
              <a:rPr lang="nl-NL" err="1"/>
              <a:t>Skireis</a:t>
            </a:r>
            <a:r>
              <a:rPr lang="nl-NL"/>
              <a:t> leerjaar 3 en 4</a:t>
            </a:r>
          </a:p>
          <a:p>
            <a:pPr marL="180000" lvl="0" indent="-180000" algn="l" rtl="0">
              <a:lnSpc>
                <a:spcPct val="117647"/>
              </a:lnSpc>
              <a:spcBef>
                <a:spcPts val="0"/>
              </a:spcBef>
              <a:spcAft>
                <a:spcPts val="0"/>
              </a:spcAft>
              <a:buClr>
                <a:schemeClr val="lt1"/>
              </a:buClr>
              <a:buSzPts val="1700"/>
              <a:buChar char="•"/>
            </a:pPr>
            <a:endParaRPr/>
          </a:p>
          <a:p>
            <a:pPr marL="0" lvl="0" indent="0" algn="l" rtl="0">
              <a:lnSpc>
                <a:spcPct val="117647"/>
              </a:lnSpc>
              <a:spcBef>
                <a:spcPts val="0"/>
              </a:spcBef>
              <a:spcAft>
                <a:spcPts val="0"/>
              </a:spcAft>
              <a:buClr>
                <a:schemeClr val="lt1"/>
              </a:buClr>
              <a:buSzPts val="1700"/>
              <a:buNone/>
            </a:pPr>
            <a:r>
              <a:rPr lang="nl-NL" b="1"/>
              <a:t>Uitwisselingen International Class</a:t>
            </a:r>
            <a:endParaRPr/>
          </a:p>
          <a:p>
            <a:pPr marL="0" lvl="0" indent="0" algn="l" rtl="0">
              <a:lnSpc>
                <a:spcPct val="117647"/>
              </a:lnSpc>
              <a:spcBef>
                <a:spcPts val="0"/>
              </a:spcBef>
              <a:spcAft>
                <a:spcPts val="0"/>
              </a:spcAft>
              <a:buClr>
                <a:schemeClr val="lt1"/>
              </a:buClr>
              <a:buSzPts val="1700"/>
              <a:buNone/>
            </a:pPr>
            <a:endParaRPr/>
          </a:p>
        </p:txBody>
      </p:sp>
      <p:pic>
        <p:nvPicPr>
          <p:cNvPr id="724" name="Google Shape;724;p27"/>
          <p:cNvPicPr preferRelativeResize="0"/>
          <p:nvPr/>
        </p:nvPicPr>
        <p:blipFill rotWithShape="1">
          <a:blip r:embed="rId3">
            <a:alphaModFix/>
          </a:blip>
          <a:srcRect/>
          <a:stretch/>
        </p:blipFill>
        <p:spPr>
          <a:xfrm>
            <a:off x="6908451" y="315194"/>
            <a:ext cx="2235549" cy="2235549"/>
          </a:xfrm>
          <a:prstGeom prst="rect">
            <a:avLst/>
          </a:prstGeom>
          <a:noFill/>
          <a:ln>
            <a:noFill/>
          </a:ln>
        </p:spPr>
      </p:pic>
      <p:pic>
        <p:nvPicPr>
          <p:cNvPr id="725" name="Google Shape;725;p27"/>
          <p:cNvPicPr preferRelativeResize="0"/>
          <p:nvPr/>
        </p:nvPicPr>
        <p:blipFill rotWithShape="1">
          <a:blip r:embed="rId4">
            <a:alphaModFix/>
          </a:blip>
          <a:srcRect/>
          <a:stretch/>
        </p:blipFill>
        <p:spPr>
          <a:xfrm>
            <a:off x="4579809" y="303292"/>
            <a:ext cx="2247451" cy="2247451"/>
          </a:xfrm>
          <a:prstGeom prst="rect">
            <a:avLst/>
          </a:prstGeom>
          <a:noFill/>
          <a:ln>
            <a:noFill/>
          </a:ln>
        </p:spPr>
      </p:pic>
      <p:pic>
        <p:nvPicPr>
          <p:cNvPr id="726" name="Google Shape;726;p27"/>
          <p:cNvPicPr preferRelativeResize="0"/>
          <p:nvPr/>
        </p:nvPicPr>
        <p:blipFill rotWithShape="1">
          <a:blip r:embed="rId5">
            <a:alphaModFix/>
          </a:blip>
          <a:srcRect/>
          <a:stretch/>
        </p:blipFill>
        <p:spPr>
          <a:xfrm>
            <a:off x="2539576" y="1807321"/>
            <a:ext cx="1812968" cy="1361546"/>
          </a:xfrm>
          <a:prstGeom prst="rect">
            <a:avLst/>
          </a:prstGeom>
          <a:noFill/>
          <a:ln>
            <a:noFill/>
          </a:ln>
        </p:spPr>
      </p:pic>
      <p:sp>
        <p:nvSpPr>
          <p:cNvPr id="727" name="Google Shape;727;p27"/>
          <p:cNvSpPr txBox="1"/>
          <p:nvPr/>
        </p:nvSpPr>
        <p:spPr>
          <a:xfrm>
            <a:off x="4579809" y="378586"/>
            <a:ext cx="1597522" cy="507831"/>
          </a:xfrm>
          <a:prstGeom prst="rect">
            <a:avLst/>
          </a:prstGeom>
          <a:solidFill>
            <a:schemeClr val="lt1">
              <a:alpha val="60784"/>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l-NL" sz="1350" b="1">
                <a:solidFill>
                  <a:schemeClr val="dk2"/>
                </a:solidFill>
                <a:latin typeface="Arial"/>
                <a:ea typeface="Arial"/>
                <a:cs typeface="Arial"/>
                <a:sym typeface="Arial"/>
              </a:rPr>
              <a:t>Luxemburg International Class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
          <p:cNvSpPr txBox="1">
            <a:spLocks noGrp="1"/>
          </p:cNvSpPr>
          <p:nvPr>
            <p:ph type="title"/>
          </p:nvPr>
        </p:nvSpPr>
        <p:spPr>
          <a:xfrm>
            <a:off x="124199" y="93721"/>
            <a:ext cx="3708000" cy="144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700"/>
              <a:buFont typeface="Arial"/>
              <a:buNone/>
            </a:pPr>
            <a:r>
              <a:rPr lang="nl-NL"/>
              <a:t>Inhoud</a:t>
            </a:r>
            <a:endParaRPr/>
          </a:p>
        </p:txBody>
      </p:sp>
      <p:pic>
        <p:nvPicPr>
          <p:cNvPr id="514" name="Google Shape;514;p3"/>
          <p:cNvPicPr preferRelativeResize="0"/>
          <p:nvPr/>
        </p:nvPicPr>
        <p:blipFill rotWithShape="1">
          <a:blip r:embed="rId3">
            <a:alphaModFix/>
          </a:blip>
          <a:srcRect/>
          <a:stretch/>
        </p:blipFill>
        <p:spPr>
          <a:xfrm>
            <a:off x="2735161" y="4001694"/>
            <a:ext cx="1001652" cy="940638"/>
          </a:xfrm>
          <a:prstGeom prst="rect">
            <a:avLst/>
          </a:prstGeom>
          <a:noFill/>
          <a:ln>
            <a:noFill/>
          </a:ln>
        </p:spPr>
      </p:pic>
      <p:pic>
        <p:nvPicPr>
          <p:cNvPr id="515" name="Google Shape;515;p3"/>
          <p:cNvPicPr preferRelativeResize="0"/>
          <p:nvPr/>
        </p:nvPicPr>
        <p:blipFill rotWithShape="1">
          <a:blip r:embed="rId4">
            <a:alphaModFix/>
          </a:blip>
          <a:srcRect/>
          <a:stretch/>
        </p:blipFill>
        <p:spPr>
          <a:xfrm>
            <a:off x="3850825" y="1028015"/>
            <a:ext cx="4777200" cy="3174847"/>
          </a:xfrm>
          <a:prstGeom prst="rect">
            <a:avLst/>
          </a:prstGeom>
          <a:noFill/>
          <a:ln>
            <a:noFill/>
          </a:ln>
        </p:spPr>
      </p:pic>
      <p:sp>
        <p:nvSpPr>
          <p:cNvPr id="516" name="Google Shape;516;p3"/>
          <p:cNvSpPr txBox="1"/>
          <p:nvPr/>
        </p:nvSpPr>
        <p:spPr>
          <a:xfrm>
            <a:off x="155111" y="570208"/>
            <a:ext cx="3791100" cy="4450409"/>
          </a:xfrm>
          <a:prstGeom prst="rect">
            <a:avLst/>
          </a:prstGeom>
          <a:noFill/>
          <a:ln>
            <a:noFill/>
          </a:ln>
        </p:spPr>
        <p:txBody>
          <a:bodyPr spcFirstLastPara="1" wrap="square" lIns="91425" tIns="45700" rIns="91425" bIns="45700" anchor="t" anchorCtr="0">
            <a:spAutoFit/>
          </a:bodyPr>
          <a:lstStyle/>
          <a:p>
            <a:pPr marL="180000" marR="0" lvl="0" indent="-173650" algn="l" rtl="0">
              <a:lnSpc>
                <a:spcPct val="117647"/>
              </a:lnSpc>
              <a:spcBef>
                <a:spcPts val="0"/>
              </a:spcBef>
              <a:spcAft>
                <a:spcPts val="0"/>
              </a:spcAft>
              <a:buClr>
                <a:srgbClr val="FFFFFF"/>
              </a:buClr>
              <a:buSzPts val="1600"/>
              <a:buFont typeface="Arial"/>
              <a:buChar char="•"/>
            </a:pPr>
            <a:r>
              <a:rPr lang="nl-NL" sz="1500" b="0" i="0" u="none" strike="noStrike" cap="none">
                <a:solidFill>
                  <a:srgbClr val="FFFFFF"/>
                </a:solidFill>
                <a:latin typeface="Arial"/>
                <a:ea typeface="Arial"/>
                <a:cs typeface="Arial"/>
                <a:sym typeface="Arial"/>
              </a:rPr>
              <a:t>Mentor &amp; Leerjaarcoördinator</a:t>
            </a:r>
            <a:endParaRPr sz="1500" b="0" i="0" u="none" strike="noStrike" cap="none">
              <a:solidFill>
                <a:srgbClr val="FFFFFF"/>
              </a:solidFill>
              <a:latin typeface="Arial"/>
              <a:ea typeface="Arial"/>
              <a:cs typeface="Arial"/>
              <a:sym typeface="Arial"/>
            </a:endParaRPr>
          </a:p>
          <a:p>
            <a:pPr marL="180000" marR="0" lvl="0" indent="-173650" algn="l" rtl="0">
              <a:lnSpc>
                <a:spcPct val="117647"/>
              </a:lnSpc>
              <a:spcBef>
                <a:spcPts val="0"/>
              </a:spcBef>
              <a:spcAft>
                <a:spcPts val="0"/>
              </a:spcAft>
              <a:buClr>
                <a:srgbClr val="FFFFFF"/>
              </a:buClr>
              <a:buSzPts val="1600"/>
              <a:buFont typeface="Arial"/>
              <a:buChar char="•"/>
            </a:pPr>
            <a:r>
              <a:rPr lang="nl-NL" sz="1500" b="0" i="0" u="none" strike="noStrike" cap="none">
                <a:solidFill>
                  <a:srgbClr val="FFFFFF"/>
                </a:solidFill>
                <a:latin typeface="Arial"/>
                <a:ea typeface="Arial"/>
                <a:cs typeface="Arial"/>
                <a:sym typeface="Arial"/>
              </a:rPr>
              <a:t>Introductieweek</a:t>
            </a:r>
            <a:endParaRPr sz="1500"/>
          </a:p>
          <a:p>
            <a:pPr marL="180000" marR="0" lvl="0" indent="-173650" algn="l" rtl="0">
              <a:lnSpc>
                <a:spcPct val="117647"/>
              </a:lnSpc>
              <a:spcBef>
                <a:spcPts val="0"/>
              </a:spcBef>
              <a:spcAft>
                <a:spcPts val="0"/>
              </a:spcAft>
              <a:buClr>
                <a:srgbClr val="FFFFFF"/>
              </a:buClr>
              <a:buSzPts val="1600"/>
              <a:buFont typeface="Arial"/>
              <a:buChar char="•"/>
            </a:pPr>
            <a:r>
              <a:rPr lang="nl-NL" sz="1500" b="0" i="0" u="none" strike="noStrike" cap="none">
                <a:solidFill>
                  <a:srgbClr val="FFFFFF"/>
                </a:solidFill>
                <a:latin typeface="Arial"/>
                <a:ea typeface="Arial"/>
                <a:cs typeface="Arial"/>
                <a:sym typeface="Arial"/>
              </a:rPr>
              <a:t>Contact en informatie</a:t>
            </a:r>
            <a:endParaRPr sz="1500"/>
          </a:p>
          <a:p>
            <a:pPr marL="180000" marR="0" lvl="0" indent="-173650" algn="l" rtl="0">
              <a:lnSpc>
                <a:spcPct val="117647"/>
              </a:lnSpc>
              <a:spcBef>
                <a:spcPts val="0"/>
              </a:spcBef>
              <a:spcAft>
                <a:spcPts val="0"/>
              </a:spcAft>
              <a:buClr>
                <a:srgbClr val="FFFFFF"/>
              </a:buClr>
              <a:buSzPts val="1600"/>
              <a:buFont typeface="Arial"/>
              <a:buChar char="•"/>
            </a:pPr>
            <a:r>
              <a:rPr lang="nl-NL" sz="1500" b="0" i="0" u="none" strike="noStrike" cap="none">
                <a:solidFill>
                  <a:srgbClr val="FFFFFF"/>
                </a:solidFill>
                <a:latin typeface="Arial"/>
                <a:ea typeface="Arial"/>
                <a:cs typeface="Arial"/>
                <a:sym typeface="Arial"/>
              </a:rPr>
              <a:t>Te laat/ ziek/ inhalen</a:t>
            </a:r>
            <a:endParaRPr sz="1500"/>
          </a:p>
          <a:p>
            <a:pPr marL="180000" marR="0" lvl="0" indent="-173650" algn="l" rtl="0">
              <a:lnSpc>
                <a:spcPct val="117647"/>
              </a:lnSpc>
              <a:spcBef>
                <a:spcPts val="0"/>
              </a:spcBef>
              <a:spcAft>
                <a:spcPts val="0"/>
              </a:spcAft>
              <a:buClr>
                <a:srgbClr val="FFFFFF"/>
              </a:buClr>
              <a:buSzPts val="1600"/>
              <a:buFont typeface="Arial"/>
              <a:buChar char="•"/>
            </a:pPr>
            <a:r>
              <a:rPr lang="nl-NL" sz="1500" b="0" i="0" u="none" strike="noStrike" cap="none">
                <a:solidFill>
                  <a:srgbClr val="FFFFFF"/>
                </a:solidFill>
                <a:latin typeface="Arial"/>
                <a:ea typeface="Arial"/>
                <a:cs typeface="Arial"/>
                <a:sym typeface="Arial"/>
              </a:rPr>
              <a:t>Magister voor ouders</a:t>
            </a:r>
          </a:p>
          <a:p>
            <a:pPr marL="180000" marR="0" lvl="0" indent="-173650" algn="l" rtl="0">
              <a:lnSpc>
                <a:spcPct val="117647"/>
              </a:lnSpc>
              <a:spcBef>
                <a:spcPts val="0"/>
              </a:spcBef>
              <a:spcAft>
                <a:spcPts val="0"/>
              </a:spcAft>
              <a:buClr>
                <a:srgbClr val="FFFFFF"/>
              </a:buClr>
              <a:buSzPts val="1600"/>
              <a:buFont typeface="Arial"/>
              <a:buChar char="•"/>
            </a:pPr>
            <a:r>
              <a:rPr lang="nl-NL" sz="1500">
                <a:solidFill>
                  <a:srgbClr val="FFFFFF"/>
                </a:solidFill>
              </a:rPr>
              <a:t>Ouderavond</a:t>
            </a:r>
            <a:endParaRPr sz="1500"/>
          </a:p>
          <a:p>
            <a:pPr marL="180000" marR="0" lvl="0" indent="-173650" algn="l" rtl="0">
              <a:lnSpc>
                <a:spcPct val="117647"/>
              </a:lnSpc>
              <a:spcBef>
                <a:spcPts val="0"/>
              </a:spcBef>
              <a:spcAft>
                <a:spcPts val="0"/>
              </a:spcAft>
              <a:buClr>
                <a:srgbClr val="FFFFFF"/>
              </a:buClr>
              <a:buSzPts val="1600"/>
              <a:buFont typeface="Arial"/>
              <a:buChar char="•"/>
            </a:pPr>
            <a:r>
              <a:rPr lang="nl-NL" sz="1500">
                <a:solidFill>
                  <a:srgbClr val="FFFFFF"/>
                </a:solidFill>
              </a:rPr>
              <a:t>Laptop</a:t>
            </a:r>
            <a:endParaRPr sz="1500"/>
          </a:p>
          <a:p>
            <a:pPr marL="180000" marR="0" lvl="0" indent="-173650" algn="l" rtl="0">
              <a:lnSpc>
                <a:spcPct val="117647"/>
              </a:lnSpc>
              <a:spcBef>
                <a:spcPts val="0"/>
              </a:spcBef>
              <a:spcAft>
                <a:spcPts val="0"/>
              </a:spcAft>
              <a:buClr>
                <a:srgbClr val="FFFFFF"/>
              </a:buClr>
              <a:buSzPts val="1600"/>
              <a:buFont typeface="Arial"/>
              <a:buChar char="•"/>
            </a:pPr>
            <a:r>
              <a:rPr lang="nl-NL" sz="1500" b="0" i="0" u="none" strike="noStrike" cap="none">
                <a:solidFill>
                  <a:srgbClr val="FFFFFF"/>
                </a:solidFill>
                <a:latin typeface="Arial"/>
                <a:ea typeface="Arial"/>
                <a:cs typeface="Arial"/>
                <a:sym typeface="Arial"/>
              </a:rPr>
              <a:t>Rooster</a:t>
            </a:r>
            <a:endParaRPr sz="1500"/>
          </a:p>
          <a:p>
            <a:pPr marL="180000" marR="0" lvl="0" indent="-173650" algn="l" rtl="0">
              <a:lnSpc>
                <a:spcPct val="117647"/>
              </a:lnSpc>
              <a:spcBef>
                <a:spcPts val="0"/>
              </a:spcBef>
              <a:spcAft>
                <a:spcPts val="0"/>
              </a:spcAft>
              <a:buClr>
                <a:srgbClr val="FFFFFF"/>
              </a:buClr>
              <a:buSzPts val="1600"/>
              <a:buFont typeface="Arial"/>
              <a:buChar char="•"/>
            </a:pPr>
            <a:r>
              <a:rPr lang="nl-NL" sz="1500" b="0" i="0" u="none" strike="noStrike" cap="none">
                <a:solidFill>
                  <a:srgbClr val="FFFFFF"/>
                </a:solidFill>
                <a:latin typeface="Arial"/>
                <a:ea typeface="Arial"/>
                <a:cs typeface="Arial"/>
                <a:sym typeface="Arial"/>
              </a:rPr>
              <a:t>Studievaardigheden / KWT</a:t>
            </a:r>
            <a:endParaRPr sz="1500"/>
          </a:p>
          <a:p>
            <a:pPr marL="180000" marR="0" lvl="0" indent="-173650" algn="l" rtl="0">
              <a:lnSpc>
                <a:spcPct val="117647"/>
              </a:lnSpc>
              <a:spcBef>
                <a:spcPts val="0"/>
              </a:spcBef>
              <a:spcAft>
                <a:spcPts val="0"/>
              </a:spcAft>
              <a:buClr>
                <a:srgbClr val="FFFFFF"/>
              </a:buClr>
              <a:buSzPts val="1600"/>
              <a:buFont typeface="Arial"/>
              <a:buChar char="•"/>
            </a:pPr>
            <a:r>
              <a:rPr lang="nl-NL" sz="1500" b="0" i="0" u="none" strike="noStrike" cap="none">
                <a:solidFill>
                  <a:srgbClr val="FFFFFF"/>
                </a:solidFill>
                <a:latin typeface="Arial"/>
                <a:ea typeface="Arial"/>
                <a:cs typeface="Arial"/>
                <a:sym typeface="Arial"/>
              </a:rPr>
              <a:t>Begrijpend lezen &amp; rekenen</a:t>
            </a:r>
            <a:endParaRPr sz="1500"/>
          </a:p>
          <a:p>
            <a:pPr marL="180000" marR="0" lvl="0" indent="-173650" algn="l" rtl="0">
              <a:lnSpc>
                <a:spcPct val="117647"/>
              </a:lnSpc>
              <a:spcBef>
                <a:spcPts val="0"/>
              </a:spcBef>
              <a:spcAft>
                <a:spcPts val="0"/>
              </a:spcAft>
              <a:buClr>
                <a:srgbClr val="FFFFFF"/>
              </a:buClr>
              <a:buSzPts val="1600"/>
              <a:buFont typeface="Arial"/>
              <a:buChar char="•"/>
            </a:pPr>
            <a:r>
              <a:rPr lang="nl-NL" sz="1500" b="0" i="0" u="none" strike="noStrike" cap="none">
                <a:solidFill>
                  <a:srgbClr val="FFFFFF"/>
                </a:solidFill>
                <a:latin typeface="Arial"/>
                <a:ea typeface="Arial"/>
                <a:cs typeface="Arial"/>
                <a:sym typeface="Arial"/>
              </a:rPr>
              <a:t>Schoolvakken</a:t>
            </a:r>
            <a:endParaRPr sz="1500"/>
          </a:p>
          <a:p>
            <a:pPr marL="180000" marR="0" lvl="0" indent="-173650" algn="l" rtl="0">
              <a:lnSpc>
                <a:spcPct val="117647"/>
              </a:lnSpc>
              <a:spcBef>
                <a:spcPts val="0"/>
              </a:spcBef>
              <a:spcAft>
                <a:spcPts val="0"/>
              </a:spcAft>
              <a:buClr>
                <a:srgbClr val="FFFFFF"/>
              </a:buClr>
              <a:buSzPts val="1600"/>
              <a:buFont typeface="Arial"/>
              <a:buChar char="•"/>
            </a:pPr>
            <a:r>
              <a:rPr lang="nl-NL" sz="1500" b="0" i="0" u="none" strike="noStrike" cap="none">
                <a:solidFill>
                  <a:srgbClr val="FFFFFF"/>
                </a:solidFill>
                <a:latin typeface="Arial"/>
                <a:ea typeface="Arial"/>
                <a:cs typeface="Arial"/>
                <a:sym typeface="Arial"/>
              </a:rPr>
              <a:t>Discovery</a:t>
            </a:r>
            <a:endParaRPr sz="1500"/>
          </a:p>
          <a:p>
            <a:pPr marL="180000" marR="0" lvl="0" indent="-173650" algn="l" rtl="0">
              <a:lnSpc>
                <a:spcPct val="117647"/>
              </a:lnSpc>
              <a:spcBef>
                <a:spcPts val="0"/>
              </a:spcBef>
              <a:spcAft>
                <a:spcPts val="0"/>
              </a:spcAft>
              <a:buClr>
                <a:srgbClr val="FFFFFF"/>
              </a:buClr>
              <a:buSzPts val="1600"/>
              <a:buFont typeface="Arial"/>
              <a:buChar char="•"/>
            </a:pPr>
            <a:r>
              <a:rPr lang="nl-NL" sz="1500" b="0" i="0" u="none" strike="noStrike" cap="none">
                <a:solidFill>
                  <a:srgbClr val="FFFFFF"/>
                </a:solidFill>
                <a:latin typeface="Arial"/>
                <a:ea typeface="Arial"/>
                <a:cs typeface="Arial"/>
                <a:sym typeface="Arial"/>
              </a:rPr>
              <a:t>Cursussen en trainingen</a:t>
            </a:r>
            <a:endParaRPr sz="1500"/>
          </a:p>
          <a:p>
            <a:pPr marL="180000" marR="0" lvl="0" indent="-173650" algn="l" rtl="0">
              <a:lnSpc>
                <a:spcPct val="117647"/>
              </a:lnSpc>
              <a:spcBef>
                <a:spcPts val="0"/>
              </a:spcBef>
              <a:spcAft>
                <a:spcPts val="0"/>
              </a:spcAft>
              <a:buClr>
                <a:srgbClr val="FFFFFF"/>
              </a:buClr>
              <a:buSzPts val="1600"/>
              <a:buFont typeface="Arial"/>
              <a:buChar char="•"/>
            </a:pPr>
            <a:r>
              <a:rPr lang="nl-NL" sz="1500" b="0" i="0" u="none" strike="noStrike" cap="none">
                <a:solidFill>
                  <a:srgbClr val="FFFFFF"/>
                </a:solidFill>
                <a:latin typeface="Arial"/>
                <a:ea typeface="Arial"/>
                <a:cs typeface="Arial"/>
                <a:sym typeface="Arial"/>
              </a:rPr>
              <a:t>Bevordering klas 2 </a:t>
            </a:r>
            <a:endParaRPr sz="1500"/>
          </a:p>
          <a:p>
            <a:pPr marL="180000" marR="0" lvl="0" indent="-173650" algn="l" rtl="0">
              <a:lnSpc>
                <a:spcPct val="117647"/>
              </a:lnSpc>
              <a:spcBef>
                <a:spcPts val="0"/>
              </a:spcBef>
              <a:spcAft>
                <a:spcPts val="0"/>
              </a:spcAft>
              <a:buClr>
                <a:srgbClr val="FFFFFF"/>
              </a:buClr>
              <a:buSzPts val="1600"/>
              <a:buFont typeface="Arial"/>
              <a:buChar char="•"/>
            </a:pPr>
            <a:r>
              <a:rPr lang="nl-NL" sz="1500" b="0" i="0" u="none" strike="noStrike" cap="none">
                <a:solidFill>
                  <a:srgbClr val="FFFFFF"/>
                </a:solidFill>
                <a:latin typeface="Arial"/>
                <a:ea typeface="Arial"/>
                <a:cs typeface="Arial"/>
                <a:sym typeface="Arial"/>
              </a:rPr>
              <a:t>Activiteiten</a:t>
            </a:r>
            <a:endParaRPr sz="1500"/>
          </a:p>
          <a:p>
            <a:pPr marL="180000" marR="0" lvl="0" indent="-173650" algn="l" rtl="0">
              <a:lnSpc>
                <a:spcPct val="117647"/>
              </a:lnSpc>
              <a:spcBef>
                <a:spcPts val="0"/>
              </a:spcBef>
              <a:spcAft>
                <a:spcPts val="0"/>
              </a:spcAft>
              <a:buClr>
                <a:srgbClr val="FFFFFF"/>
              </a:buClr>
              <a:buSzPts val="1600"/>
              <a:buFont typeface="Arial"/>
              <a:buChar char="•"/>
            </a:pPr>
            <a:r>
              <a:rPr lang="nl-NL" sz="1500" b="0" i="0" u="none" strike="noStrike" cap="none">
                <a:solidFill>
                  <a:srgbClr val="FFFFFF"/>
                </a:solidFill>
                <a:latin typeface="Arial"/>
                <a:ea typeface="Arial"/>
                <a:cs typeface="Arial"/>
                <a:sym typeface="Arial"/>
              </a:rPr>
              <a:t>Vragen</a:t>
            </a:r>
            <a:endParaRPr sz="15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28"/>
          <p:cNvSpPr txBox="1">
            <a:spLocks noGrp="1"/>
          </p:cNvSpPr>
          <p:nvPr>
            <p:ph type="ctrTitle"/>
          </p:nvPr>
        </p:nvSpPr>
        <p:spPr>
          <a:xfrm>
            <a:off x="720000" y="698832"/>
            <a:ext cx="7276631" cy="751000"/>
          </a:xfrm>
          <a:prstGeom prst="rect">
            <a:avLst/>
          </a:prstGeom>
          <a:noFill/>
          <a:ln>
            <a:noFill/>
          </a:ln>
        </p:spPr>
        <p:txBody>
          <a:bodyPr spcFirstLastPara="1" wrap="square" lIns="0" tIns="0" rIns="0" bIns="0" anchor="t" anchorCtr="0">
            <a:noAutofit/>
          </a:bodyPr>
          <a:lstStyle/>
          <a:p>
            <a:pPr marL="0" lvl="0" indent="0" algn="l" rtl="0">
              <a:lnSpc>
                <a:spcPct val="98181"/>
              </a:lnSpc>
              <a:spcBef>
                <a:spcPts val="0"/>
              </a:spcBef>
              <a:spcAft>
                <a:spcPts val="0"/>
              </a:spcAft>
              <a:buClr>
                <a:schemeClr val="lt1"/>
              </a:buClr>
              <a:buSzPts val="6600"/>
              <a:buFont typeface="Arial"/>
              <a:buNone/>
            </a:pPr>
            <a:r>
              <a:rPr lang="nl-NL" sz="6600"/>
              <a:t> Vragen ?</a:t>
            </a:r>
            <a:endParaRPr/>
          </a:p>
        </p:txBody>
      </p:sp>
      <p:pic>
        <p:nvPicPr>
          <p:cNvPr id="733" name="Google Shape;733;p28"/>
          <p:cNvPicPr preferRelativeResize="0"/>
          <p:nvPr/>
        </p:nvPicPr>
        <p:blipFill rotWithShape="1">
          <a:blip r:embed="rId3">
            <a:alphaModFix/>
          </a:blip>
          <a:srcRect/>
          <a:stretch/>
        </p:blipFill>
        <p:spPr>
          <a:xfrm>
            <a:off x="4753603" y="1650999"/>
            <a:ext cx="3243028" cy="24574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3" name="Afbeelding 2" descr="Afbeelding met tekst, Menselijk gezicht, kleding, persoon&#10;&#10;Automatisch gegenereerde beschrijving">
            <a:extLst>
              <a:ext uri="{FF2B5EF4-FFF2-40B4-BE49-F238E27FC236}">
                <a16:creationId xmlns:a16="http://schemas.microsoft.com/office/drawing/2014/main" id="{237362BF-8332-DC4B-5B00-DA5EF2DFCFFC}"/>
              </a:ext>
            </a:extLst>
          </p:cNvPr>
          <p:cNvPicPr>
            <a:picLocks noChangeAspect="1"/>
          </p:cNvPicPr>
          <p:nvPr/>
        </p:nvPicPr>
        <p:blipFill rotWithShape="1">
          <a:blip r:embed="rId3"/>
          <a:srcRect t="268" b="19945"/>
          <a:stretch/>
        </p:blipFill>
        <p:spPr>
          <a:xfrm>
            <a:off x="20" y="10"/>
            <a:ext cx="9143980" cy="5143490"/>
          </a:xfrm>
          <a:prstGeom prst="rect">
            <a:avLst/>
          </a:prstGeom>
          <a:noFill/>
          <a:ln>
            <a:noFill/>
          </a:ln>
        </p:spPr>
      </p:pic>
      <p:sp>
        <p:nvSpPr>
          <p:cNvPr id="8" name="Text Placeholder 2">
            <a:extLst>
              <a:ext uri="{FF2B5EF4-FFF2-40B4-BE49-F238E27FC236}">
                <a16:creationId xmlns:a16="http://schemas.microsoft.com/office/drawing/2014/main" id="{C7DF61BC-CA44-C974-CCBE-DDF26B9FB2AB}"/>
              </a:ext>
            </a:extLst>
          </p:cNvPr>
          <p:cNvSpPr>
            <a:spLocks noGrp="1"/>
          </p:cNvSpPr>
          <p:nvPr>
            <p:ph type="body" idx="1"/>
          </p:nvPr>
        </p:nvSpPr>
        <p:spPr>
          <a:xfrm>
            <a:off x="8751600" y="396670"/>
            <a:ext cx="392400" cy="1670400"/>
          </a:xfrm>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4"/>
          <p:cNvSpPr txBox="1">
            <a:spLocks noGrp="1"/>
          </p:cNvSpPr>
          <p:nvPr>
            <p:ph type="title"/>
          </p:nvPr>
        </p:nvSpPr>
        <p:spPr>
          <a:xfrm>
            <a:off x="414125" y="175352"/>
            <a:ext cx="6300000" cy="780000"/>
          </a:xfrm>
          <a:prstGeom prst="rect">
            <a:avLst/>
          </a:prstGeom>
          <a:noFill/>
          <a:ln>
            <a:noFill/>
          </a:ln>
        </p:spPr>
        <p:txBody>
          <a:bodyPr spcFirstLastPara="1" wrap="square" lIns="0" tIns="0" rIns="0" bIns="0" anchor="t" anchorCtr="0">
            <a:noAutofit/>
          </a:bodyPr>
          <a:lstStyle/>
          <a:p>
            <a:pPr marL="0" lvl="0" indent="0" algn="l" rtl="0">
              <a:lnSpc>
                <a:spcPct val="128648"/>
              </a:lnSpc>
              <a:spcBef>
                <a:spcPts val="0"/>
              </a:spcBef>
              <a:spcAft>
                <a:spcPts val="0"/>
              </a:spcAft>
              <a:buClr>
                <a:schemeClr val="dk2"/>
              </a:buClr>
              <a:buSzPts val="3700"/>
              <a:buFont typeface="Arial"/>
              <a:buNone/>
            </a:pPr>
            <a:r>
              <a:rPr lang="nl-NL" sz="3700"/>
              <a:t>Mentor </a:t>
            </a:r>
            <a:endParaRPr/>
          </a:p>
        </p:txBody>
      </p:sp>
      <p:sp>
        <p:nvSpPr>
          <p:cNvPr id="524" name="Google Shape;524;p4"/>
          <p:cNvSpPr txBox="1">
            <a:spLocks noGrp="1"/>
          </p:cNvSpPr>
          <p:nvPr>
            <p:ph type="body" idx="1"/>
          </p:nvPr>
        </p:nvSpPr>
        <p:spPr>
          <a:xfrm>
            <a:off x="334928" y="888115"/>
            <a:ext cx="5211984" cy="3975300"/>
          </a:xfrm>
          <a:prstGeom prst="rect">
            <a:avLst/>
          </a:prstGeom>
          <a:noFill/>
          <a:ln>
            <a:noFill/>
          </a:ln>
        </p:spPr>
        <p:txBody>
          <a:bodyPr spcFirstLastPara="1" wrap="square" lIns="0" tIns="0" rIns="0" bIns="0" anchor="t" anchorCtr="0">
            <a:normAutofit fontScale="62500" lnSpcReduction="20000"/>
          </a:bodyPr>
          <a:lstStyle/>
          <a:p>
            <a:pPr marL="180000" lvl="0" indent="-136800" algn="l" rtl="0">
              <a:lnSpc>
                <a:spcPct val="150000"/>
              </a:lnSpc>
              <a:spcBef>
                <a:spcPts val="0"/>
              </a:spcBef>
              <a:spcAft>
                <a:spcPts val="0"/>
              </a:spcAft>
              <a:buClr>
                <a:schemeClr val="dk2"/>
              </a:buClr>
              <a:buSzPct val="163381"/>
              <a:buChar char="•"/>
            </a:pPr>
            <a:r>
              <a:rPr lang="nl-NL" sz="2775"/>
              <a:t>1</a:t>
            </a:r>
            <a:r>
              <a:rPr lang="nl-NL" sz="2775" baseline="30000"/>
              <a:t>e</a:t>
            </a:r>
            <a:r>
              <a:rPr lang="nl-NL" sz="2775"/>
              <a:t> aanspreekpunt voor leerlingen en ouders</a:t>
            </a:r>
            <a:endParaRPr sz="2775"/>
          </a:p>
          <a:p>
            <a:pPr marL="180000" lvl="0" indent="-136800" algn="l" rtl="0">
              <a:lnSpc>
                <a:spcPct val="150000"/>
              </a:lnSpc>
              <a:spcBef>
                <a:spcPts val="0"/>
              </a:spcBef>
              <a:spcAft>
                <a:spcPts val="0"/>
              </a:spcAft>
              <a:buClr>
                <a:schemeClr val="dk2"/>
              </a:buClr>
              <a:buSzPct val="163381"/>
              <a:buChar char="•"/>
            </a:pPr>
            <a:r>
              <a:rPr lang="nl-NL" sz="2775"/>
              <a:t>5x per week start met mentoruur: 08.30 - 09.10 uur</a:t>
            </a:r>
            <a:endParaRPr sz="2775"/>
          </a:p>
          <a:p>
            <a:pPr marL="180000" lvl="0" indent="-136800" algn="l" rtl="0">
              <a:lnSpc>
                <a:spcPct val="150000"/>
              </a:lnSpc>
              <a:spcBef>
                <a:spcPts val="480"/>
              </a:spcBef>
              <a:spcAft>
                <a:spcPts val="0"/>
              </a:spcAft>
              <a:buClr>
                <a:schemeClr val="dk2"/>
              </a:buClr>
              <a:buSzPct val="163381"/>
              <a:buChar char="•"/>
            </a:pPr>
            <a:r>
              <a:rPr lang="nl-NL" sz="2775"/>
              <a:t>Volgt de leerling cijfermatig</a:t>
            </a:r>
            <a:endParaRPr sz="2775"/>
          </a:p>
          <a:p>
            <a:pPr marL="180000" lvl="0" indent="-136800" algn="l" rtl="0">
              <a:lnSpc>
                <a:spcPct val="150000"/>
              </a:lnSpc>
              <a:spcBef>
                <a:spcPts val="480"/>
              </a:spcBef>
              <a:spcAft>
                <a:spcPts val="0"/>
              </a:spcAft>
              <a:buClr>
                <a:schemeClr val="dk2"/>
              </a:buClr>
              <a:buSzPct val="163381"/>
              <a:buChar char="•"/>
            </a:pPr>
            <a:r>
              <a:rPr lang="nl-NL" sz="2775"/>
              <a:t>Sociaal-emotionele ontwikkeling</a:t>
            </a:r>
            <a:endParaRPr sz="2775"/>
          </a:p>
          <a:p>
            <a:pPr marL="180000" lvl="0" indent="-136800" algn="l" rtl="0">
              <a:lnSpc>
                <a:spcPct val="150000"/>
              </a:lnSpc>
              <a:spcBef>
                <a:spcPts val="480"/>
              </a:spcBef>
              <a:spcAft>
                <a:spcPts val="0"/>
              </a:spcAft>
              <a:buClr>
                <a:schemeClr val="dk2"/>
              </a:buClr>
              <a:buSzPct val="163381"/>
              <a:buChar char="•"/>
            </a:pPr>
            <a:r>
              <a:rPr lang="nl-NL" sz="2775"/>
              <a:t>Organiseren &amp; structureren </a:t>
            </a:r>
            <a:endParaRPr sz="2775"/>
          </a:p>
          <a:p>
            <a:pPr marL="179999" lvl="0" indent="-136800" algn="l" rtl="0">
              <a:lnSpc>
                <a:spcPct val="150000"/>
              </a:lnSpc>
              <a:spcBef>
                <a:spcPts val="480"/>
              </a:spcBef>
              <a:spcAft>
                <a:spcPts val="0"/>
              </a:spcAft>
              <a:buClr>
                <a:schemeClr val="dk2"/>
              </a:buClr>
              <a:buSzPct val="163381"/>
              <a:buChar char="•"/>
            </a:pPr>
            <a:r>
              <a:rPr lang="nl-NL" sz="2775"/>
              <a:t>Controleert keuzewerktijd (KWT)</a:t>
            </a:r>
            <a:endParaRPr sz="2775"/>
          </a:p>
          <a:p>
            <a:pPr marL="180000" lvl="0" indent="-136800" algn="l" rtl="0">
              <a:lnSpc>
                <a:spcPct val="150000"/>
              </a:lnSpc>
              <a:spcBef>
                <a:spcPts val="480"/>
              </a:spcBef>
              <a:spcAft>
                <a:spcPts val="0"/>
              </a:spcAft>
              <a:buClr>
                <a:schemeClr val="dk2"/>
              </a:buClr>
              <a:buSzPct val="163381"/>
              <a:buChar char="•"/>
            </a:pPr>
            <a:r>
              <a:rPr lang="nl-NL" sz="2775"/>
              <a:t>Studievaardigheden/ plannen in Agenda. </a:t>
            </a:r>
            <a:br>
              <a:rPr lang="nl-NL" sz="2775"/>
            </a:br>
            <a:r>
              <a:rPr lang="nl-NL" sz="2775"/>
              <a:t>Bekijk het filmpje met uw kind  </a:t>
            </a:r>
            <a:r>
              <a:rPr lang="nl-NL" sz="2775" u="sng">
                <a:solidFill>
                  <a:schemeClr val="hlink"/>
                </a:solidFill>
                <a:hlinkClick r:id="rId3"/>
              </a:rPr>
              <a:t>instructiefilm agenda</a:t>
            </a:r>
            <a:endParaRPr sz="2775"/>
          </a:p>
          <a:p>
            <a:pPr marL="0" lvl="0" indent="0" algn="l" rtl="0">
              <a:lnSpc>
                <a:spcPct val="150000"/>
              </a:lnSpc>
              <a:spcBef>
                <a:spcPts val="0"/>
              </a:spcBef>
              <a:spcAft>
                <a:spcPts val="0"/>
              </a:spcAft>
              <a:buClr>
                <a:schemeClr val="dk1"/>
              </a:buClr>
              <a:buSzPct val="203497"/>
              <a:buNone/>
            </a:pPr>
            <a:endParaRPr/>
          </a:p>
        </p:txBody>
      </p:sp>
      <p:pic>
        <p:nvPicPr>
          <p:cNvPr id="523" name="Google Shape;523;p4"/>
          <p:cNvPicPr preferRelativeResize="0"/>
          <p:nvPr/>
        </p:nvPicPr>
        <p:blipFill rotWithShape="1">
          <a:blip r:embed="rId4">
            <a:alphaModFix/>
          </a:blip>
          <a:srcRect/>
          <a:stretch/>
        </p:blipFill>
        <p:spPr>
          <a:xfrm>
            <a:off x="5701554" y="1572406"/>
            <a:ext cx="2869248" cy="197761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
          <p:cNvSpPr txBox="1">
            <a:spLocks noGrp="1"/>
          </p:cNvSpPr>
          <p:nvPr>
            <p:ph type="title"/>
          </p:nvPr>
        </p:nvSpPr>
        <p:spPr>
          <a:xfrm>
            <a:off x="607501" y="428945"/>
            <a:ext cx="6966436" cy="1173600"/>
          </a:xfrm>
          <a:prstGeom prst="rect">
            <a:avLst/>
          </a:prstGeom>
          <a:noFill/>
          <a:ln>
            <a:noFill/>
          </a:ln>
        </p:spPr>
        <p:txBody>
          <a:bodyPr spcFirstLastPara="1" wrap="square" lIns="0" tIns="0" rIns="0" bIns="0" anchor="t" anchorCtr="0">
            <a:noAutofit/>
          </a:bodyPr>
          <a:lstStyle/>
          <a:p>
            <a:pPr marL="0" lvl="0" indent="0" algn="l" rtl="0">
              <a:lnSpc>
                <a:spcPct val="110697"/>
              </a:lnSpc>
              <a:spcBef>
                <a:spcPts val="0"/>
              </a:spcBef>
              <a:spcAft>
                <a:spcPts val="0"/>
              </a:spcAft>
              <a:buClr>
                <a:schemeClr val="dk2"/>
              </a:buClr>
              <a:buSzPts val="3700"/>
              <a:buFont typeface="Arial"/>
              <a:buNone/>
            </a:pPr>
            <a:r>
              <a:rPr lang="nl-NL" sz="3700"/>
              <a:t>Coördinator</a:t>
            </a:r>
            <a:r>
              <a:rPr lang="nl-NL"/>
              <a:t> leerjaar 1</a:t>
            </a:r>
            <a:endParaRPr/>
          </a:p>
        </p:txBody>
      </p:sp>
      <p:sp>
        <p:nvSpPr>
          <p:cNvPr id="530" name="Google Shape;530;p5"/>
          <p:cNvSpPr txBox="1">
            <a:spLocks noGrp="1"/>
          </p:cNvSpPr>
          <p:nvPr>
            <p:ph type="body" idx="1"/>
          </p:nvPr>
        </p:nvSpPr>
        <p:spPr>
          <a:xfrm>
            <a:off x="607501" y="1483244"/>
            <a:ext cx="6719400" cy="2222019"/>
          </a:xfrm>
          <a:prstGeom prst="rect">
            <a:avLst/>
          </a:prstGeom>
          <a:noFill/>
          <a:ln>
            <a:noFill/>
          </a:ln>
        </p:spPr>
        <p:txBody>
          <a:bodyPr spcFirstLastPara="1" wrap="square" lIns="0" tIns="0" rIns="0" bIns="0" anchor="t" anchorCtr="0">
            <a:spAutoFit/>
          </a:bodyPr>
          <a:lstStyle/>
          <a:p>
            <a:pPr marL="180000" lvl="0" indent="-190500" algn="l" rtl="0">
              <a:lnSpc>
                <a:spcPct val="115000"/>
              </a:lnSpc>
              <a:spcBef>
                <a:spcPts val="0"/>
              </a:spcBef>
              <a:spcAft>
                <a:spcPts val="0"/>
              </a:spcAft>
              <a:buClr>
                <a:schemeClr val="dk2"/>
              </a:buClr>
              <a:buSzPts val="3000"/>
              <a:buChar char="•"/>
            </a:pPr>
            <a:r>
              <a:rPr lang="nl-NL" sz="1500"/>
              <a:t>Mevrouw Jong (tijdelijk waargenomen door meneer Kruit)</a:t>
            </a:r>
            <a:endParaRPr sz="1500"/>
          </a:p>
          <a:p>
            <a:pPr marL="180000" lvl="0" indent="-190500" algn="l" rtl="0">
              <a:lnSpc>
                <a:spcPct val="115000"/>
              </a:lnSpc>
              <a:spcBef>
                <a:spcPts val="480"/>
              </a:spcBef>
              <a:spcAft>
                <a:spcPts val="0"/>
              </a:spcAft>
              <a:buClr>
                <a:schemeClr val="dk2"/>
              </a:buClr>
              <a:buSzPts val="3000"/>
              <a:buChar char="•"/>
            </a:pPr>
            <a:r>
              <a:rPr lang="nl-NL" sz="1500"/>
              <a:t>2</a:t>
            </a:r>
            <a:r>
              <a:rPr lang="nl-NL" sz="1500" baseline="30000"/>
              <a:t>e</a:t>
            </a:r>
            <a:r>
              <a:rPr lang="nl-NL" sz="1500"/>
              <a:t> aanspreekpunt voor leerlingen en ouders</a:t>
            </a:r>
            <a:endParaRPr sz="1500"/>
          </a:p>
          <a:p>
            <a:pPr marL="180000" lvl="0" indent="-190500" algn="l" rtl="0">
              <a:lnSpc>
                <a:spcPct val="115000"/>
              </a:lnSpc>
              <a:spcBef>
                <a:spcPts val="480"/>
              </a:spcBef>
              <a:spcAft>
                <a:spcPts val="0"/>
              </a:spcAft>
              <a:buClr>
                <a:schemeClr val="dk2"/>
              </a:buClr>
              <a:buSzPts val="3000"/>
              <a:buChar char="•"/>
            </a:pPr>
            <a:r>
              <a:rPr lang="nl-NL" sz="1500"/>
              <a:t>Aanspreekpunt voor docenten/mentoren klas 1</a:t>
            </a:r>
            <a:endParaRPr sz="1500"/>
          </a:p>
          <a:p>
            <a:pPr marL="180000" lvl="0" indent="-190500" algn="l" rtl="0">
              <a:lnSpc>
                <a:spcPct val="115000"/>
              </a:lnSpc>
              <a:spcBef>
                <a:spcPts val="480"/>
              </a:spcBef>
              <a:spcAft>
                <a:spcPts val="0"/>
              </a:spcAft>
              <a:buClr>
                <a:schemeClr val="dk2"/>
              </a:buClr>
              <a:buSzPts val="3000"/>
              <a:buChar char="•"/>
            </a:pPr>
            <a:r>
              <a:rPr lang="nl-NL" sz="1500"/>
              <a:t>Contact met basisscholen </a:t>
            </a:r>
            <a:endParaRPr sz="1500"/>
          </a:p>
          <a:p>
            <a:pPr marL="180000" lvl="0" indent="-190500" algn="l" rtl="0">
              <a:lnSpc>
                <a:spcPct val="115000"/>
              </a:lnSpc>
              <a:spcBef>
                <a:spcPts val="480"/>
              </a:spcBef>
              <a:spcAft>
                <a:spcPts val="0"/>
              </a:spcAft>
              <a:buClr>
                <a:schemeClr val="dk2"/>
              </a:buClr>
              <a:buSzPts val="3000"/>
              <a:buChar char="•"/>
            </a:pPr>
            <a:r>
              <a:rPr lang="nl-NL" sz="1500"/>
              <a:t>Op woensdag ook </a:t>
            </a:r>
            <a:r>
              <a:rPr lang="nl-NL" sz="1500" err="1"/>
              <a:t>dagcoördinator</a:t>
            </a:r>
            <a:endParaRPr sz="1500"/>
          </a:p>
          <a:p>
            <a:pPr marL="180000" lvl="0" indent="-190500" algn="l" rtl="0">
              <a:lnSpc>
                <a:spcPct val="115000"/>
              </a:lnSpc>
              <a:spcBef>
                <a:spcPts val="480"/>
              </a:spcBef>
              <a:spcAft>
                <a:spcPts val="0"/>
              </a:spcAft>
              <a:buClr>
                <a:schemeClr val="dk2"/>
              </a:buClr>
              <a:buSzPts val="3000"/>
              <a:buChar char="•"/>
            </a:pPr>
            <a:r>
              <a:rPr lang="nl-NL" sz="1500">
                <a:hlinkClick r:id="rId3"/>
              </a:rPr>
              <a:t>Gkruit@roncallimavo.nl</a:t>
            </a:r>
            <a:r>
              <a:rPr lang="nl-NL" sz="1500"/>
              <a:t> </a:t>
            </a:r>
            <a:endParaRPr sz="1500"/>
          </a:p>
          <a:p>
            <a:pPr marL="0" lvl="0" indent="0" algn="l" rtl="0">
              <a:lnSpc>
                <a:spcPct val="117647"/>
              </a:lnSpc>
              <a:spcBef>
                <a:spcPts val="0"/>
              </a:spcBef>
              <a:spcAft>
                <a:spcPts val="0"/>
              </a:spcAft>
              <a:buClr>
                <a:schemeClr val="dk2"/>
              </a:buClr>
              <a:buSzPts val="17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6" name="Google Shape;536;p6"/>
          <p:cNvPicPr preferRelativeResize="0">
            <a:picLocks noGrp="1"/>
          </p:cNvPicPr>
          <p:nvPr>
            <p:ph type="body" idx="1"/>
          </p:nvPr>
        </p:nvPicPr>
        <p:blipFill rotWithShape="1">
          <a:blip r:embed="rId3">
            <a:alphaModFix/>
          </a:blip>
          <a:stretch/>
        </p:blipFill>
        <p:spPr>
          <a:xfrm>
            <a:off x="5292525" y="2769183"/>
            <a:ext cx="3419475" cy="2280105"/>
          </a:xfrm>
          <a:prstGeom prst="rect">
            <a:avLst/>
          </a:prstGeom>
          <a:noFill/>
          <a:ln>
            <a:noFill/>
          </a:ln>
        </p:spPr>
      </p:pic>
      <p:sp>
        <p:nvSpPr>
          <p:cNvPr id="535" name="Google Shape;535;p6"/>
          <p:cNvSpPr txBox="1">
            <a:spLocks noGrp="1"/>
          </p:cNvSpPr>
          <p:nvPr>
            <p:ph type="title"/>
          </p:nvPr>
        </p:nvSpPr>
        <p:spPr>
          <a:xfrm>
            <a:off x="432000" y="134512"/>
            <a:ext cx="3708000" cy="537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700"/>
              <a:buFont typeface="Arial"/>
              <a:buNone/>
            </a:pPr>
            <a:r>
              <a:rPr lang="nl-NL"/>
              <a:t>Introductieweek </a:t>
            </a:r>
            <a:endParaRPr/>
          </a:p>
        </p:txBody>
      </p:sp>
      <p:sp>
        <p:nvSpPr>
          <p:cNvPr id="538" name="Google Shape;538;p6"/>
          <p:cNvSpPr txBox="1">
            <a:spLocks noGrp="1"/>
          </p:cNvSpPr>
          <p:nvPr>
            <p:ph type="body" idx="2"/>
          </p:nvPr>
        </p:nvSpPr>
        <p:spPr>
          <a:xfrm>
            <a:off x="432000" y="619932"/>
            <a:ext cx="3708000" cy="4684937"/>
          </a:xfrm>
          <a:prstGeom prst="rect">
            <a:avLst/>
          </a:prstGeom>
          <a:noFill/>
          <a:ln>
            <a:noFill/>
          </a:ln>
        </p:spPr>
        <p:txBody>
          <a:bodyPr spcFirstLastPara="1" wrap="square" lIns="0" tIns="0" rIns="0" bIns="0" anchor="t" anchorCtr="0">
            <a:spAutoFit/>
          </a:bodyPr>
          <a:lstStyle/>
          <a:p>
            <a:pPr marL="0" lvl="0" indent="0" algn="l" rtl="0">
              <a:lnSpc>
                <a:spcPct val="117647"/>
              </a:lnSpc>
              <a:spcBef>
                <a:spcPts val="0"/>
              </a:spcBef>
              <a:spcAft>
                <a:spcPts val="0"/>
              </a:spcAft>
              <a:buClr>
                <a:schemeClr val="lt1"/>
              </a:buClr>
              <a:buSzPts val="1700"/>
              <a:buNone/>
            </a:pPr>
            <a:endParaRPr/>
          </a:p>
          <a:p>
            <a:pPr marL="180000" lvl="0" indent="-167300" algn="l" rtl="0">
              <a:lnSpc>
                <a:spcPct val="117647"/>
              </a:lnSpc>
              <a:spcBef>
                <a:spcPts val="0"/>
              </a:spcBef>
              <a:spcAft>
                <a:spcPts val="0"/>
              </a:spcAft>
              <a:buClr>
                <a:schemeClr val="lt1"/>
              </a:buClr>
              <a:buSzPts val="1500"/>
              <a:buChar char="•"/>
            </a:pPr>
            <a:r>
              <a:rPr lang="nl-NL" sz="1500"/>
              <a:t>Activiteiten in de school om de school te leren kennen</a:t>
            </a:r>
            <a:br>
              <a:rPr lang="nl-NL" sz="1500"/>
            </a:br>
            <a:endParaRPr sz="1500"/>
          </a:p>
          <a:p>
            <a:pPr marL="180000" lvl="0" indent="-167300" algn="l" rtl="0">
              <a:lnSpc>
                <a:spcPct val="117647"/>
              </a:lnSpc>
              <a:spcBef>
                <a:spcPts val="0"/>
              </a:spcBef>
              <a:spcAft>
                <a:spcPts val="0"/>
              </a:spcAft>
              <a:buClr>
                <a:schemeClr val="lt1"/>
              </a:buClr>
              <a:buSzPts val="1500"/>
              <a:buChar char="•"/>
            </a:pPr>
            <a:r>
              <a:rPr lang="nl-NL" sz="1500"/>
              <a:t> Kennismaking met peerleaders</a:t>
            </a:r>
            <a:endParaRPr sz="1500"/>
          </a:p>
          <a:p>
            <a:pPr marL="180000" lvl="0" indent="-72050" algn="l" rtl="0">
              <a:lnSpc>
                <a:spcPct val="117647"/>
              </a:lnSpc>
              <a:spcBef>
                <a:spcPts val="0"/>
              </a:spcBef>
              <a:spcAft>
                <a:spcPts val="0"/>
              </a:spcAft>
              <a:buClr>
                <a:schemeClr val="lt1"/>
              </a:buClr>
              <a:buSzPts val="1700"/>
              <a:buNone/>
            </a:pPr>
            <a:endParaRPr sz="1400"/>
          </a:p>
          <a:p>
            <a:pPr marL="180000" lvl="0" indent="-167300" algn="l" rtl="0">
              <a:lnSpc>
                <a:spcPct val="117647"/>
              </a:lnSpc>
              <a:spcBef>
                <a:spcPts val="0"/>
              </a:spcBef>
              <a:spcAft>
                <a:spcPts val="0"/>
              </a:spcAft>
              <a:buClr>
                <a:schemeClr val="lt1"/>
              </a:buClr>
              <a:buSzPts val="1500"/>
              <a:buChar char="•"/>
            </a:pPr>
            <a:r>
              <a:rPr lang="nl-NL" sz="1500"/>
              <a:t>Omgangsafspraken met de klas</a:t>
            </a:r>
            <a:br>
              <a:rPr lang="nl-NL" sz="1500"/>
            </a:br>
            <a:endParaRPr sz="1500"/>
          </a:p>
          <a:p>
            <a:pPr marL="180000" lvl="0" indent="-167300" algn="l" rtl="0">
              <a:lnSpc>
                <a:spcPct val="117647"/>
              </a:lnSpc>
              <a:spcBef>
                <a:spcPts val="0"/>
              </a:spcBef>
              <a:spcAft>
                <a:spcPts val="0"/>
              </a:spcAft>
              <a:buClr>
                <a:schemeClr val="lt1"/>
              </a:buClr>
              <a:buSzPts val="1500"/>
              <a:buChar char="•"/>
            </a:pPr>
            <a:r>
              <a:rPr lang="nl-NL" sz="1500"/>
              <a:t>Informatie over schoolregels en de Laptop</a:t>
            </a:r>
            <a:endParaRPr sz="1500"/>
          </a:p>
          <a:p>
            <a:pPr marL="0" lvl="0" indent="0" algn="l" rtl="0">
              <a:lnSpc>
                <a:spcPct val="117647"/>
              </a:lnSpc>
              <a:spcBef>
                <a:spcPts val="0"/>
              </a:spcBef>
              <a:spcAft>
                <a:spcPts val="0"/>
              </a:spcAft>
              <a:buClr>
                <a:schemeClr val="lt1"/>
              </a:buClr>
              <a:buSzPts val="1700"/>
              <a:buNone/>
            </a:pPr>
            <a:endParaRPr sz="1500"/>
          </a:p>
          <a:p>
            <a:pPr marL="180000" lvl="0" indent="-167300" algn="l" rtl="0">
              <a:lnSpc>
                <a:spcPct val="117647"/>
              </a:lnSpc>
              <a:spcBef>
                <a:spcPts val="0"/>
              </a:spcBef>
              <a:spcAft>
                <a:spcPts val="0"/>
              </a:spcAft>
              <a:buClr>
                <a:schemeClr val="lt1"/>
              </a:buClr>
              <a:buSzPts val="1500"/>
              <a:buChar char="•"/>
            </a:pPr>
            <a:r>
              <a:rPr lang="nl-NL" sz="1500"/>
              <a:t>Kluisjes</a:t>
            </a:r>
            <a:br>
              <a:rPr lang="nl-NL" sz="1500"/>
            </a:br>
            <a:endParaRPr sz="1500"/>
          </a:p>
          <a:p>
            <a:pPr marL="180000" lvl="0" indent="-167300" algn="l" rtl="0">
              <a:lnSpc>
                <a:spcPct val="117647"/>
              </a:lnSpc>
              <a:spcBef>
                <a:spcPts val="0"/>
              </a:spcBef>
              <a:spcAft>
                <a:spcPts val="0"/>
              </a:spcAft>
              <a:buClr>
                <a:schemeClr val="lt1"/>
              </a:buClr>
              <a:buSzPts val="1500"/>
              <a:buChar char="•"/>
            </a:pPr>
            <a:r>
              <a:rPr lang="nl-NL" sz="1500"/>
              <a:t>Activiteiten om elkaar te leren kennen zoals: sportdag, Skate Fever, trampolinepark en een schoolfeest</a:t>
            </a:r>
            <a:endParaRPr sz="1500"/>
          </a:p>
          <a:p>
            <a:pPr marL="180000" lvl="0" indent="-72050" algn="l" rtl="0">
              <a:lnSpc>
                <a:spcPct val="117647"/>
              </a:lnSpc>
              <a:spcBef>
                <a:spcPts val="0"/>
              </a:spcBef>
              <a:spcAft>
                <a:spcPts val="0"/>
              </a:spcAft>
              <a:buClr>
                <a:schemeClr val="lt1"/>
              </a:buClr>
              <a:buSzPts val="1700"/>
              <a:buNone/>
            </a:pPr>
            <a:endParaRPr/>
          </a:p>
        </p:txBody>
      </p:sp>
      <p:pic>
        <p:nvPicPr>
          <p:cNvPr id="537" name="Google Shape;537;p6"/>
          <p:cNvPicPr preferRelativeResize="0"/>
          <p:nvPr/>
        </p:nvPicPr>
        <p:blipFill rotWithShape="1">
          <a:blip r:embed="rId4">
            <a:alphaModFix/>
          </a:blip>
          <a:srcRect/>
          <a:stretch/>
        </p:blipFill>
        <p:spPr>
          <a:xfrm>
            <a:off x="4215384" y="504842"/>
            <a:ext cx="3586137" cy="239075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
          <p:cNvSpPr txBox="1"/>
          <p:nvPr/>
        </p:nvSpPr>
        <p:spPr>
          <a:xfrm>
            <a:off x="827692" y="32210"/>
            <a:ext cx="6172200" cy="765953"/>
          </a:xfrm>
          <a:prstGeom prst="rect">
            <a:avLst/>
          </a:prstGeom>
          <a:no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nl-NL" sz="3700" b="0" i="0" u="none" strike="noStrike" cap="none">
                <a:solidFill>
                  <a:schemeClr val="lt1"/>
                </a:solidFill>
                <a:latin typeface="Arial"/>
                <a:ea typeface="Arial"/>
                <a:cs typeface="Arial"/>
                <a:sym typeface="Arial"/>
              </a:rPr>
              <a:t>Contact en informatie</a:t>
            </a:r>
            <a:endParaRPr sz="3700" b="0" i="0" u="none" strike="noStrike" cap="none">
              <a:solidFill>
                <a:schemeClr val="lt1"/>
              </a:solidFill>
              <a:latin typeface="Arial"/>
              <a:ea typeface="Arial"/>
              <a:cs typeface="Arial"/>
              <a:sym typeface="Arial"/>
            </a:endParaRPr>
          </a:p>
        </p:txBody>
      </p:sp>
      <p:sp>
        <p:nvSpPr>
          <p:cNvPr id="545" name="Google Shape;545;p7"/>
          <p:cNvSpPr txBox="1"/>
          <p:nvPr/>
        </p:nvSpPr>
        <p:spPr>
          <a:xfrm>
            <a:off x="151432" y="798163"/>
            <a:ext cx="8744596" cy="4192291"/>
          </a:xfrm>
          <a:prstGeom prst="rect">
            <a:avLst/>
          </a:prstGeom>
          <a:noFill/>
          <a:ln>
            <a:noFill/>
          </a:ln>
        </p:spPr>
        <p:txBody>
          <a:bodyPr spcFirstLastPara="1" wrap="square" lIns="68550" tIns="34275" rIns="68550" bIns="34275" anchor="t" anchorCtr="0">
            <a:noAutofit/>
          </a:bodyPr>
          <a:lstStyle/>
          <a:p>
            <a:pPr marL="180000" marR="0" lvl="0" indent="-167300" algn="l" rtl="0">
              <a:lnSpc>
                <a:spcPct val="117647"/>
              </a:lnSpc>
              <a:spcBef>
                <a:spcPts val="0"/>
              </a:spcBef>
              <a:spcAft>
                <a:spcPts val="0"/>
              </a:spcAft>
              <a:buClr>
                <a:schemeClr val="lt1"/>
              </a:buClr>
              <a:buSzPts val="1500"/>
              <a:buFont typeface="Arial"/>
              <a:buChar char="•"/>
            </a:pPr>
            <a:r>
              <a:rPr lang="nl-NL" sz="1500" b="1" i="1" u="none" strike="noStrike" cap="none">
                <a:solidFill>
                  <a:schemeClr val="lt1"/>
                </a:solidFill>
                <a:latin typeface="Arial"/>
                <a:ea typeface="Arial"/>
                <a:cs typeface="Arial"/>
                <a:sym typeface="Arial"/>
              </a:rPr>
              <a:t>Nieuwsbrief, website en Magister</a:t>
            </a:r>
            <a:endParaRPr sz="1500" b="1" i="0" u="none" strike="noStrike" cap="none">
              <a:solidFill>
                <a:schemeClr val="lt1"/>
              </a:solidFill>
              <a:latin typeface="Arial"/>
              <a:ea typeface="Arial"/>
              <a:cs typeface="Arial"/>
              <a:sym typeface="Arial"/>
            </a:endParaRPr>
          </a:p>
          <a:p>
            <a:pPr marL="0" marR="0" lvl="0" indent="0" algn="l" rtl="0">
              <a:lnSpc>
                <a:spcPct val="117647"/>
              </a:lnSpc>
              <a:spcBef>
                <a:spcPts val="0"/>
              </a:spcBef>
              <a:spcAft>
                <a:spcPts val="0"/>
              </a:spcAft>
              <a:buClr>
                <a:schemeClr val="lt1"/>
              </a:buClr>
              <a:buSzPts val="1700"/>
              <a:buFont typeface="Arial"/>
              <a:buNone/>
            </a:pPr>
            <a:r>
              <a:rPr lang="nl-NL" sz="1500" b="0" i="0" u="none" strike="noStrike" cap="none">
                <a:solidFill>
                  <a:schemeClr val="lt1"/>
                </a:solidFill>
                <a:latin typeface="Arial"/>
                <a:ea typeface="Arial"/>
                <a:cs typeface="Arial"/>
                <a:sym typeface="Arial"/>
              </a:rPr>
              <a:t> Naast de oudernieuwsbrief, die maandelijks   </a:t>
            </a:r>
            <a:endParaRPr sz="1200"/>
          </a:p>
          <a:p>
            <a:pPr marL="0" marR="0" lvl="0" indent="0" algn="l" rtl="0">
              <a:lnSpc>
                <a:spcPct val="117647"/>
              </a:lnSpc>
              <a:spcBef>
                <a:spcPts val="0"/>
              </a:spcBef>
              <a:spcAft>
                <a:spcPts val="0"/>
              </a:spcAft>
              <a:buClr>
                <a:schemeClr val="lt1"/>
              </a:buClr>
              <a:buSzPts val="1700"/>
              <a:buFont typeface="Arial"/>
              <a:buNone/>
            </a:pPr>
            <a:r>
              <a:rPr lang="nl-NL" sz="1500" b="0" i="0" u="none" strike="noStrike" cap="none">
                <a:solidFill>
                  <a:schemeClr val="lt1"/>
                </a:solidFill>
                <a:latin typeface="Arial"/>
                <a:ea typeface="Arial"/>
                <a:cs typeface="Arial"/>
                <a:sym typeface="Arial"/>
              </a:rPr>
              <a:t> verschijnt, is onze website </a:t>
            </a:r>
            <a:r>
              <a:rPr lang="nl-NL" sz="1500" b="0"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http://www.roncallimavo.nl/</a:t>
            </a:r>
            <a:r>
              <a:rPr lang="nl-NL" sz="1500" b="0" i="0" u="none" strike="noStrike" cap="none">
                <a:solidFill>
                  <a:schemeClr val="lt1"/>
                </a:solidFill>
                <a:latin typeface="Arial"/>
                <a:ea typeface="Arial"/>
                <a:cs typeface="Arial"/>
                <a:sym typeface="Arial"/>
              </a:rPr>
              <a:t> de  belangrijkste    </a:t>
            </a:r>
            <a:br>
              <a:rPr lang="nl-NL" sz="1500" b="0" i="0" u="none" strike="noStrike" cap="none">
                <a:solidFill>
                  <a:schemeClr val="lt1"/>
                </a:solidFill>
                <a:latin typeface="Arial"/>
                <a:ea typeface="Arial"/>
                <a:cs typeface="Arial"/>
                <a:sym typeface="Arial"/>
              </a:rPr>
            </a:br>
            <a:r>
              <a:rPr lang="nl-NL" sz="1500" b="0" i="0" u="none" strike="noStrike" cap="none">
                <a:solidFill>
                  <a:schemeClr val="lt1"/>
                </a:solidFill>
                <a:latin typeface="Arial"/>
                <a:ea typeface="Arial"/>
                <a:cs typeface="Arial"/>
                <a:sym typeface="Arial"/>
              </a:rPr>
              <a:t> informatiebron. Hier kunt u de actuele informatie lezen (blogberichten) en  inloggen op Magister.</a:t>
            </a:r>
            <a:endParaRPr sz="1500" b="0" i="0" u="none" strike="noStrike" cap="none">
              <a:solidFill>
                <a:schemeClr val="dk2"/>
              </a:solidFill>
              <a:latin typeface="Arial"/>
              <a:ea typeface="Arial"/>
              <a:cs typeface="Arial"/>
              <a:sym typeface="Arial"/>
            </a:endParaRPr>
          </a:p>
          <a:p>
            <a:pPr marL="0" marR="0" lvl="0" indent="0" algn="l" rtl="0">
              <a:lnSpc>
                <a:spcPct val="117647"/>
              </a:lnSpc>
              <a:spcBef>
                <a:spcPts val="0"/>
              </a:spcBef>
              <a:spcAft>
                <a:spcPts val="0"/>
              </a:spcAft>
              <a:buClr>
                <a:schemeClr val="dk2"/>
              </a:buClr>
              <a:buSzPts val="1700"/>
              <a:buFont typeface="Arial"/>
              <a:buNone/>
            </a:pPr>
            <a:r>
              <a:rPr lang="nl-NL" sz="1500" b="0" i="0" u="none" strike="noStrike" cap="none">
                <a:solidFill>
                  <a:schemeClr val="dk2"/>
                </a:solidFill>
                <a:latin typeface="Arial"/>
                <a:ea typeface="Arial"/>
                <a:cs typeface="Arial"/>
                <a:sym typeface="Arial"/>
              </a:rPr>
              <a:t>.</a:t>
            </a:r>
            <a:endParaRPr sz="1500" b="0" i="0" u="none" strike="noStrike" cap="none">
              <a:solidFill>
                <a:schemeClr val="lt1"/>
              </a:solidFill>
              <a:latin typeface="Arial"/>
              <a:ea typeface="Arial"/>
              <a:cs typeface="Arial"/>
              <a:sym typeface="Arial"/>
            </a:endParaRPr>
          </a:p>
          <a:p>
            <a:pPr marL="180000" marR="0" lvl="0" indent="-167300" algn="l" rtl="0">
              <a:lnSpc>
                <a:spcPct val="117647"/>
              </a:lnSpc>
              <a:spcBef>
                <a:spcPts val="0"/>
              </a:spcBef>
              <a:spcAft>
                <a:spcPts val="0"/>
              </a:spcAft>
              <a:buClr>
                <a:schemeClr val="lt1"/>
              </a:buClr>
              <a:buSzPts val="1500"/>
              <a:buFont typeface="Arial"/>
              <a:buChar char="•"/>
            </a:pPr>
            <a:r>
              <a:rPr lang="nl-NL" sz="1500" b="1" i="1" u="none" strike="noStrike" cap="none">
                <a:solidFill>
                  <a:schemeClr val="lt1"/>
                </a:solidFill>
                <a:latin typeface="Arial"/>
                <a:ea typeface="Arial"/>
                <a:cs typeface="Arial"/>
                <a:sym typeface="Arial"/>
              </a:rPr>
              <a:t>Administratie</a:t>
            </a:r>
            <a:br>
              <a:rPr lang="nl-NL" sz="1500" b="0" i="0" u="none" strike="noStrike" cap="none">
                <a:solidFill>
                  <a:schemeClr val="lt1"/>
                </a:solidFill>
                <a:latin typeface="Arial"/>
                <a:ea typeface="Arial"/>
                <a:cs typeface="Arial"/>
                <a:sym typeface="Arial"/>
              </a:rPr>
            </a:br>
            <a:r>
              <a:rPr lang="nl-NL" sz="1500" b="0" i="0" u="none" strike="noStrike" cap="none">
                <a:solidFill>
                  <a:schemeClr val="lt1"/>
                </a:solidFill>
                <a:latin typeface="Arial"/>
                <a:ea typeface="Arial"/>
                <a:cs typeface="Arial"/>
                <a:sym typeface="Arial"/>
              </a:rPr>
              <a:t>De administratie</a:t>
            </a:r>
            <a:r>
              <a:rPr lang="nl-NL" sz="1500" b="1" i="0" u="none" strike="noStrike" cap="none">
                <a:solidFill>
                  <a:schemeClr val="lt1"/>
                </a:solidFill>
                <a:latin typeface="Arial"/>
                <a:ea typeface="Arial"/>
                <a:cs typeface="Arial"/>
                <a:sym typeface="Arial"/>
              </a:rPr>
              <a:t> </a:t>
            </a:r>
            <a:r>
              <a:rPr lang="nl-NL" sz="1500" b="0" i="0" u="none" strike="noStrike" cap="none">
                <a:solidFill>
                  <a:schemeClr val="lt1"/>
                </a:solidFill>
                <a:latin typeface="Arial"/>
                <a:ea typeface="Arial"/>
                <a:cs typeface="Arial"/>
                <a:sym typeface="Arial"/>
              </a:rPr>
              <a:t>van de </a:t>
            </a:r>
            <a:r>
              <a:rPr lang="nl-NL" sz="1500" b="0" i="0" u="none" strike="noStrike" cap="none" err="1">
                <a:solidFill>
                  <a:schemeClr val="lt1"/>
                </a:solidFill>
                <a:latin typeface="Arial"/>
                <a:ea typeface="Arial"/>
                <a:cs typeface="Arial"/>
                <a:sym typeface="Arial"/>
              </a:rPr>
              <a:t>Roncalli</a:t>
            </a:r>
            <a:r>
              <a:rPr lang="nl-NL" sz="1500" b="0" i="0" u="none" strike="noStrike" cap="none">
                <a:solidFill>
                  <a:schemeClr val="lt1"/>
                </a:solidFill>
                <a:latin typeface="Arial"/>
                <a:ea typeface="Arial"/>
                <a:cs typeface="Arial"/>
                <a:sym typeface="Arial"/>
              </a:rPr>
              <a:t> Mavo is dagelijks tussen 7.30 uur en 16.30 uur telefonisch bereikbaar (010-4205693).</a:t>
            </a:r>
            <a:br>
              <a:rPr lang="nl-NL" sz="1500" b="0" i="0" u="none" strike="noStrike" cap="none">
                <a:solidFill>
                  <a:schemeClr val="lt1"/>
                </a:solidFill>
                <a:latin typeface="Arial"/>
                <a:ea typeface="Arial"/>
                <a:cs typeface="Arial"/>
                <a:sym typeface="Arial"/>
              </a:rPr>
            </a:br>
            <a:r>
              <a:rPr lang="nl-NL" sz="1500" b="0" i="0" u="none" strike="noStrike" cap="none">
                <a:solidFill>
                  <a:schemeClr val="lt1"/>
                </a:solidFill>
                <a:latin typeface="Arial"/>
                <a:ea typeface="Arial"/>
                <a:cs typeface="Arial"/>
                <a:sym typeface="Arial"/>
              </a:rPr>
              <a:t>Buiten bovenstaande tijden kunt u een e-mail sturen naar de administratie van de </a:t>
            </a:r>
            <a:r>
              <a:rPr lang="nl-NL" sz="1500" b="0" i="0" u="none" strike="noStrike" cap="none" err="1">
                <a:solidFill>
                  <a:schemeClr val="lt1"/>
                </a:solidFill>
                <a:latin typeface="Arial"/>
                <a:ea typeface="Arial"/>
                <a:cs typeface="Arial"/>
                <a:sym typeface="Arial"/>
              </a:rPr>
              <a:t>Roncalli</a:t>
            </a:r>
            <a:r>
              <a:rPr lang="nl-NL" sz="1500" b="0" i="0" u="none" strike="noStrike" cap="none">
                <a:solidFill>
                  <a:schemeClr val="lt1"/>
                </a:solidFill>
                <a:latin typeface="Arial"/>
                <a:ea typeface="Arial"/>
                <a:cs typeface="Arial"/>
                <a:sym typeface="Arial"/>
              </a:rPr>
              <a:t> Mavo (</a:t>
            </a:r>
            <a:r>
              <a:rPr lang="nl-NL" sz="1500" b="0" i="0" u="sng" strike="noStrike" cap="none">
                <a:solidFill>
                  <a:schemeClr val="bg1"/>
                </a:solidFill>
                <a:latin typeface="Arial"/>
                <a:ea typeface="Arial"/>
                <a:cs typeface="Arial"/>
                <a:sym typeface="Arial"/>
                <a:hlinkClick r:id="rId4">
                  <a:extLst>
                    <a:ext uri="{A12FA001-AC4F-418D-AE19-62706E023703}">
                      <ahyp:hlinkClr xmlns:ahyp="http://schemas.microsoft.com/office/drawing/2018/hyperlinkcolor" val="tx"/>
                    </a:ext>
                  </a:extLst>
                </a:hlinkClick>
              </a:rPr>
              <a:t>ronca.mavo@roncallimavo.nl</a:t>
            </a:r>
            <a:r>
              <a:rPr lang="nl-NL" sz="1500" b="0" i="0" u="none" strike="noStrike" cap="none">
                <a:solidFill>
                  <a:schemeClr val="bg1"/>
                </a:solidFill>
                <a:latin typeface="Arial"/>
                <a:ea typeface="Arial"/>
                <a:cs typeface="Arial"/>
                <a:sym typeface="Arial"/>
              </a:rPr>
              <a:t>).</a:t>
            </a:r>
            <a:endParaRPr sz="1200">
              <a:solidFill>
                <a:schemeClr val="bg1"/>
              </a:solidFill>
            </a:endParaRPr>
          </a:p>
          <a:p>
            <a:pPr marL="0" marR="0" lvl="0" indent="0" algn="l" rtl="0">
              <a:lnSpc>
                <a:spcPct val="117647"/>
              </a:lnSpc>
              <a:spcBef>
                <a:spcPts val="0"/>
              </a:spcBef>
              <a:spcAft>
                <a:spcPts val="0"/>
              </a:spcAft>
              <a:buClr>
                <a:schemeClr val="dk2"/>
              </a:buClr>
              <a:buSzPts val="1700"/>
              <a:buFont typeface="Arial"/>
              <a:buNone/>
            </a:pPr>
            <a:br>
              <a:rPr lang="nl-NL" sz="1500" b="0" i="0" u="none" strike="noStrike" cap="none">
                <a:solidFill>
                  <a:schemeClr val="dk2"/>
                </a:solidFill>
                <a:latin typeface="Arial"/>
                <a:ea typeface="Arial"/>
                <a:cs typeface="Arial"/>
                <a:sym typeface="Arial"/>
              </a:rPr>
            </a:br>
            <a:r>
              <a:rPr lang="nl-NL" sz="1500" b="1" i="0" u="none" strike="noStrike" cap="none">
                <a:solidFill>
                  <a:schemeClr val="lt1"/>
                </a:solidFill>
                <a:latin typeface="Arial"/>
                <a:ea typeface="Arial"/>
                <a:cs typeface="Arial"/>
                <a:sym typeface="Arial"/>
              </a:rPr>
              <a:t>Vragen over de </a:t>
            </a:r>
            <a:r>
              <a:rPr lang="nl-NL" sz="1500" b="1">
                <a:solidFill>
                  <a:schemeClr val="lt1"/>
                </a:solidFill>
              </a:rPr>
              <a:t>Laptop</a:t>
            </a:r>
            <a:r>
              <a:rPr lang="nl-NL" sz="1500" b="1" i="0" u="none" strike="noStrike" cap="none">
                <a:solidFill>
                  <a:schemeClr val="lt1"/>
                </a:solidFill>
                <a:latin typeface="Arial"/>
                <a:ea typeface="Arial"/>
                <a:cs typeface="Arial"/>
                <a:sym typeface="Arial"/>
              </a:rPr>
              <a:t> en alles wat daar mee samenhangt </a:t>
            </a:r>
            <a:endParaRPr sz="1500" b="0" i="0" u="none" strike="noStrike" cap="none">
              <a:solidFill>
                <a:schemeClr val="lt1"/>
              </a:solidFill>
              <a:latin typeface="Arial"/>
              <a:ea typeface="Arial"/>
              <a:cs typeface="Arial"/>
              <a:sym typeface="Arial"/>
            </a:endParaRPr>
          </a:p>
          <a:p>
            <a:pPr marL="180000" marR="0" lvl="0" indent="-167300" algn="l" rtl="0">
              <a:lnSpc>
                <a:spcPct val="117647"/>
              </a:lnSpc>
              <a:spcBef>
                <a:spcPts val="0"/>
              </a:spcBef>
              <a:spcAft>
                <a:spcPts val="0"/>
              </a:spcAft>
              <a:buClr>
                <a:schemeClr val="lt1"/>
              </a:buClr>
              <a:buSzPts val="1500"/>
              <a:buFont typeface="Arial"/>
              <a:buChar char="•"/>
            </a:pPr>
            <a:r>
              <a:rPr lang="nl-NL" sz="1500" b="0" i="0" u="none" strike="noStrike" cap="none">
                <a:solidFill>
                  <a:schemeClr val="lt1"/>
                </a:solidFill>
                <a:latin typeface="Arial"/>
                <a:ea typeface="Arial"/>
                <a:cs typeface="Arial"/>
                <a:sym typeface="Arial"/>
              </a:rPr>
              <a:t>Als u meer informatie wilt over het gebruik van de </a:t>
            </a:r>
            <a:r>
              <a:rPr lang="nl-NL" sz="1500">
                <a:solidFill>
                  <a:schemeClr val="lt1"/>
                </a:solidFill>
              </a:rPr>
              <a:t>Laptop</a:t>
            </a:r>
            <a:r>
              <a:rPr lang="nl-NL" sz="1500" b="0" i="0" u="none" strike="noStrike" cap="none">
                <a:solidFill>
                  <a:schemeClr val="lt1"/>
                </a:solidFill>
                <a:latin typeface="Arial"/>
                <a:ea typeface="Arial"/>
                <a:cs typeface="Arial"/>
                <a:sym typeface="Arial"/>
              </a:rPr>
              <a:t>, technische vragen heeft, iets wilt weten over apps, programma’s of software, neemt u dan contact op met </a:t>
            </a:r>
            <a:r>
              <a:rPr lang="nl-NL" sz="1500">
                <a:solidFill>
                  <a:schemeClr val="lt1"/>
                </a:solidFill>
              </a:rPr>
              <a:t>onze digitale</a:t>
            </a:r>
            <a:r>
              <a:rPr lang="nl-NL" sz="1500" b="0" i="0" u="none" strike="noStrike" cap="none">
                <a:solidFill>
                  <a:schemeClr val="lt1"/>
                </a:solidFill>
                <a:latin typeface="Arial"/>
                <a:ea typeface="Arial"/>
                <a:cs typeface="Arial"/>
                <a:sym typeface="Arial"/>
              </a:rPr>
              <a:t> Helpdesk via</a:t>
            </a:r>
            <a:r>
              <a:rPr lang="nl-NL" sz="1500" b="0" i="0" u="none" strike="noStrike" cap="none">
                <a:solidFill>
                  <a:schemeClr val="dk2"/>
                </a:solidFill>
                <a:latin typeface="Arial"/>
                <a:ea typeface="Arial"/>
                <a:cs typeface="Arial"/>
                <a:sym typeface="Arial"/>
              </a:rPr>
              <a:t>:</a:t>
            </a:r>
            <a:r>
              <a:rPr lang="nl-NL" sz="1500">
                <a:solidFill>
                  <a:schemeClr val="dk2"/>
                </a:solidFill>
              </a:rPr>
              <a:t> </a:t>
            </a:r>
            <a:r>
              <a:rPr lang="nl-NL" sz="1500" b="0" i="0" u="sng" strike="noStrike" cap="none">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rnc-ipad@roncallimavo.nl</a:t>
            </a:r>
            <a:r>
              <a:rPr lang="nl-NL" sz="1500" b="0" i="0" u="none" strike="noStrike" cap="none">
                <a:solidFill>
                  <a:schemeClr val="lt1"/>
                </a:solidFill>
                <a:latin typeface="Arial"/>
                <a:ea typeface="Arial"/>
                <a:cs typeface="Arial"/>
                <a:sym typeface="Arial"/>
              </a:rPr>
              <a:t>.</a:t>
            </a:r>
            <a:endParaRPr sz="1200">
              <a:solidFill>
                <a:schemeClr val="lt1"/>
              </a:solidFill>
            </a:endParaRPr>
          </a:p>
          <a:p>
            <a:pPr marL="257175" marR="0" lvl="0" indent="-123825" algn="l" rtl="0">
              <a:lnSpc>
                <a:spcPct val="100000"/>
              </a:lnSpc>
              <a:spcBef>
                <a:spcPts val="480"/>
              </a:spcBef>
              <a:spcAft>
                <a:spcPts val="0"/>
              </a:spcAft>
              <a:buClr>
                <a:schemeClr val="dk1"/>
              </a:buClr>
              <a:buSzPts val="2800"/>
              <a:buFont typeface="Arial"/>
              <a:buNone/>
            </a:pPr>
            <a:endParaRPr sz="2100" b="0" i="0" u="none" strike="noStrike" cap="none">
              <a:solidFill>
                <a:schemeClr val="dk2"/>
              </a:solidFill>
              <a:latin typeface="Arial"/>
              <a:ea typeface="Arial"/>
              <a:cs typeface="Arial"/>
              <a:sym typeface="Arial"/>
            </a:endParaRPr>
          </a:p>
          <a:p>
            <a:pPr marL="0" marR="0" lvl="0" indent="0" algn="l" rtl="0">
              <a:lnSpc>
                <a:spcPct val="100000"/>
              </a:lnSpc>
              <a:spcBef>
                <a:spcPts val="420"/>
              </a:spcBef>
              <a:spcAft>
                <a:spcPts val="0"/>
              </a:spcAft>
              <a:buClr>
                <a:schemeClr val="dk1"/>
              </a:buClr>
              <a:buSzPts val="2800"/>
              <a:buFont typeface="Arial"/>
              <a:buNone/>
            </a:pPr>
            <a:endParaRPr sz="21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8"/>
          <p:cNvSpPr txBox="1">
            <a:spLocks noGrp="1"/>
          </p:cNvSpPr>
          <p:nvPr>
            <p:ph type="title"/>
          </p:nvPr>
        </p:nvSpPr>
        <p:spPr>
          <a:xfrm>
            <a:off x="315437" y="249860"/>
            <a:ext cx="6300000" cy="1173600"/>
          </a:xfrm>
          <a:prstGeom prst="rect">
            <a:avLst/>
          </a:prstGeom>
          <a:noFill/>
          <a:ln>
            <a:noFill/>
          </a:ln>
        </p:spPr>
        <p:txBody>
          <a:bodyPr spcFirstLastPara="1" wrap="square" lIns="0" tIns="0" rIns="0" bIns="0" anchor="t" anchorCtr="0">
            <a:noAutofit/>
          </a:bodyPr>
          <a:lstStyle/>
          <a:p>
            <a:pPr marL="0" lvl="0" indent="0" algn="l" rtl="0">
              <a:lnSpc>
                <a:spcPct val="110697"/>
              </a:lnSpc>
              <a:spcBef>
                <a:spcPts val="0"/>
              </a:spcBef>
              <a:spcAft>
                <a:spcPts val="0"/>
              </a:spcAft>
              <a:buClr>
                <a:schemeClr val="dk2"/>
              </a:buClr>
              <a:buSzPts val="4300"/>
              <a:buFont typeface="Arial"/>
              <a:buNone/>
            </a:pPr>
            <a:r>
              <a:rPr lang="nl-NL"/>
              <a:t>Ziek of medisch bezoek</a:t>
            </a:r>
            <a:endParaRPr/>
          </a:p>
        </p:txBody>
      </p:sp>
      <p:sp>
        <p:nvSpPr>
          <p:cNvPr id="551" name="Google Shape;551;p8"/>
          <p:cNvSpPr txBox="1">
            <a:spLocks noGrp="1"/>
          </p:cNvSpPr>
          <p:nvPr>
            <p:ph type="body" idx="1"/>
          </p:nvPr>
        </p:nvSpPr>
        <p:spPr>
          <a:xfrm>
            <a:off x="147691" y="1423460"/>
            <a:ext cx="6178968" cy="3610508"/>
          </a:xfrm>
          <a:prstGeom prst="rect">
            <a:avLst/>
          </a:prstGeom>
          <a:noFill/>
          <a:ln>
            <a:noFill/>
          </a:ln>
        </p:spPr>
        <p:txBody>
          <a:bodyPr spcFirstLastPara="1" wrap="square" lIns="0" tIns="0" rIns="0" bIns="0" anchor="t" anchorCtr="0">
            <a:noAutofit/>
          </a:bodyPr>
          <a:lstStyle/>
          <a:p>
            <a:pPr marL="285750" lvl="0" indent="-285750" algn="l" rtl="0">
              <a:lnSpc>
                <a:spcPct val="150000"/>
              </a:lnSpc>
              <a:spcBef>
                <a:spcPts val="0"/>
              </a:spcBef>
              <a:spcAft>
                <a:spcPts val="0"/>
              </a:spcAft>
              <a:buClr>
                <a:schemeClr val="accent1"/>
              </a:buClr>
              <a:buSzPts val="3026"/>
              <a:buFont typeface="Courier New"/>
              <a:buChar char="o"/>
            </a:pPr>
            <a:r>
              <a:rPr lang="nl-NL"/>
              <a:t>Afspraken zoveel mogelijk buiten schooltijd plannen.  </a:t>
            </a:r>
            <a:br>
              <a:rPr lang="nl-NL"/>
            </a:br>
            <a:r>
              <a:rPr lang="nl-NL"/>
              <a:t>(Na 15.00 uur)</a:t>
            </a:r>
            <a:endParaRPr/>
          </a:p>
          <a:p>
            <a:pPr marL="285750" lvl="0" indent="-285750" algn="l" rtl="0">
              <a:lnSpc>
                <a:spcPct val="150000"/>
              </a:lnSpc>
              <a:spcBef>
                <a:spcPts val="0"/>
              </a:spcBef>
              <a:spcAft>
                <a:spcPts val="0"/>
              </a:spcAft>
              <a:buClr>
                <a:schemeClr val="accent1"/>
              </a:buClr>
              <a:buSzPts val="3026"/>
              <a:buFont typeface="Courier New"/>
              <a:buChar char="o"/>
            </a:pPr>
            <a:r>
              <a:rPr lang="nl-NL"/>
              <a:t>Mocht dit niet mogelijk zijn, dan afspraken niet iedere keer tijdens dezelfde les plaats laten vinden.</a:t>
            </a:r>
            <a:endParaRPr/>
          </a:p>
          <a:p>
            <a:pPr marL="285750" lvl="0" indent="-285750" algn="l" rtl="0">
              <a:lnSpc>
                <a:spcPct val="150000"/>
              </a:lnSpc>
              <a:spcBef>
                <a:spcPts val="0"/>
              </a:spcBef>
              <a:spcAft>
                <a:spcPts val="0"/>
              </a:spcAft>
              <a:buClr>
                <a:schemeClr val="accent1"/>
              </a:buClr>
              <a:buSzPts val="3026"/>
              <a:buFont typeface="Courier New"/>
              <a:buChar char="o"/>
            </a:pPr>
            <a:r>
              <a:rPr lang="nl-NL"/>
              <a:t>Bij ziekte, afwezigheid van uw kind voor 08.30 uur in de ochtend telefonisch afmelden door ouder/verzorger.</a:t>
            </a:r>
            <a:endParaRPr/>
          </a:p>
          <a:p>
            <a:pPr marL="0" lvl="0" indent="0" algn="l" rtl="0">
              <a:lnSpc>
                <a:spcPct val="117647"/>
              </a:lnSpc>
              <a:spcBef>
                <a:spcPts val="0"/>
              </a:spcBef>
              <a:spcAft>
                <a:spcPts val="0"/>
              </a:spcAft>
              <a:buClr>
                <a:schemeClr val="dk2"/>
              </a:buClr>
              <a:buSzPts val="1700"/>
              <a:buNone/>
            </a:pPr>
            <a:endParaRPr/>
          </a:p>
        </p:txBody>
      </p:sp>
      <p:pic>
        <p:nvPicPr>
          <p:cNvPr id="552" name="Google Shape;552;p8"/>
          <p:cNvPicPr preferRelativeResize="0"/>
          <p:nvPr/>
        </p:nvPicPr>
        <p:blipFill rotWithShape="1">
          <a:blip r:embed="rId3">
            <a:alphaModFix/>
          </a:blip>
          <a:srcRect/>
          <a:stretch/>
        </p:blipFill>
        <p:spPr>
          <a:xfrm>
            <a:off x="6435336" y="2669060"/>
            <a:ext cx="2364908" cy="23649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9"/>
          <p:cNvSpPr txBox="1">
            <a:spLocks noGrp="1"/>
          </p:cNvSpPr>
          <p:nvPr>
            <p:ph type="title"/>
          </p:nvPr>
        </p:nvSpPr>
        <p:spPr>
          <a:xfrm>
            <a:off x="623990" y="385416"/>
            <a:ext cx="6300000" cy="1173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3700"/>
              <a:buFont typeface="Arial"/>
              <a:buNone/>
            </a:pPr>
            <a:r>
              <a:rPr lang="nl-NL" sz="3700"/>
              <a:t>Te laat </a:t>
            </a:r>
            <a:br>
              <a:rPr lang="nl-NL" sz="3700"/>
            </a:br>
            <a:r>
              <a:rPr lang="nl-NL" sz="1600"/>
              <a:t>(zonder geldige reden)</a:t>
            </a:r>
            <a:endParaRPr sz="3700"/>
          </a:p>
        </p:txBody>
      </p:sp>
      <p:sp>
        <p:nvSpPr>
          <p:cNvPr id="558" name="Google Shape;558;p9"/>
          <p:cNvSpPr/>
          <p:nvPr/>
        </p:nvSpPr>
        <p:spPr>
          <a:xfrm>
            <a:off x="247789" y="1469313"/>
            <a:ext cx="8467838" cy="32085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accent1"/>
              </a:buClr>
              <a:buSzPts val="2403"/>
              <a:buFont typeface="Courier New"/>
              <a:buChar char="o"/>
            </a:pPr>
            <a:r>
              <a:rPr lang="nl-NL" sz="1350" b="0" i="0" u="none" strike="noStrike" cap="none">
                <a:solidFill>
                  <a:schemeClr val="dk2"/>
                </a:solidFill>
                <a:latin typeface="Arial"/>
                <a:ea typeface="Arial"/>
                <a:cs typeface="Arial"/>
                <a:sym typeface="Arial"/>
              </a:rPr>
              <a:t>3x te laat: brief naar ouder(s)/verzorger(s) gesprek op school leerling met verzuimcoördinator .</a:t>
            </a:r>
            <a:endParaRPr/>
          </a:p>
          <a:p>
            <a:pPr marL="285750" marR="0" lvl="0" indent="-285750" algn="l" rtl="0">
              <a:lnSpc>
                <a:spcPct val="150000"/>
              </a:lnSpc>
              <a:spcBef>
                <a:spcPts val="0"/>
              </a:spcBef>
              <a:spcAft>
                <a:spcPts val="0"/>
              </a:spcAft>
              <a:buClr>
                <a:schemeClr val="accent1"/>
              </a:buClr>
              <a:buSzPts val="2403"/>
              <a:buFont typeface="Courier New"/>
              <a:buChar char="o"/>
            </a:pPr>
            <a:r>
              <a:rPr lang="nl-NL" sz="1350" b="0" i="0" u="none" strike="noStrike" cap="none">
                <a:solidFill>
                  <a:schemeClr val="dk2"/>
                </a:solidFill>
                <a:latin typeface="Arial"/>
                <a:ea typeface="Arial"/>
                <a:cs typeface="Arial"/>
                <a:sym typeface="Arial"/>
              </a:rPr>
              <a:t>6x te laat: brief naar ouder(s)/verzorger(s) vervolggesprek verzuimcoördinator met daarbij benoemen; let op...leerplicht.</a:t>
            </a:r>
            <a:endParaRPr/>
          </a:p>
          <a:p>
            <a:pPr marL="285750" marR="0" lvl="0" indent="-285750" algn="l" rtl="0">
              <a:lnSpc>
                <a:spcPct val="150000"/>
              </a:lnSpc>
              <a:spcBef>
                <a:spcPts val="0"/>
              </a:spcBef>
              <a:spcAft>
                <a:spcPts val="0"/>
              </a:spcAft>
              <a:buClr>
                <a:schemeClr val="accent1"/>
              </a:buClr>
              <a:buSzPts val="2403"/>
              <a:buFont typeface="Courier New"/>
              <a:buChar char="o"/>
            </a:pPr>
            <a:r>
              <a:rPr lang="nl-NL" sz="1350" b="0" i="0" u="none" strike="noStrike" cap="none">
                <a:solidFill>
                  <a:schemeClr val="dk2"/>
                </a:solidFill>
                <a:latin typeface="Arial"/>
                <a:ea typeface="Arial"/>
                <a:cs typeface="Arial"/>
                <a:sym typeface="Arial"/>
              </a:rPr>
              <a:t> 9x te laat: brief naar ouder(s)/verzorger(s) met uitnodiging om op school te komen.</a:t>
            </a:r>
            <a:endParaRPr/>
          </a:p>
          <a:p>
            <a:pPr marL="0" marR="0" lvl="0" indent="0" algn="l" rtl="0">
              <a:lnSpc>
                <a:spcPct val="150000"/>
              </a:lnSpc>
              <a:spcBef>
                <a:spcPts val="0"/>
              </a:spcBef>
              <a:spcAft>
                <a:spcPts val="0"/>
              </a:spcAft>
              <a:buNone/>
            </a:pPr>
            <a:r>
              <a:rPr lang="nl-NL" sz="1350" b="0" i="0" u="none" strike="noStrike" cap="none">
                <a:solidFill>
                  <a:schemeClr val="dk2"/>
                </a:solidFill>
                <a:latin typeface="Arial"/>
                <a:ea typeface="Arial"/>
                <a:cs typeface="Arial"/>
                <a:sym typeface="Arial"/>
              </a:rPr>
              <a:t>       Gesprek op school met mentor, ouder en leerling plus waarschuwing leerplicht bij 12 x.</a:t>
            </a:r>
            <a:endParaRPr/>
          </a:p>
          <a:p>
            <a:pPr marL="285750" marR="0" lvl="0" indent="-285750" algn="l" rtl="0">
              <a:lnSpc>
                <a:spcPct val="150000"/>
              </a:lnSpc>
              <a:spcBef>
                <a:spcPts val="0"/>
              </a:spcBef>
              <a:spcAft>
                <a:spcPts val="0"/>
              </a:spcAft>
              <a:buClr>
                <a:schemeClr val="accent1"/>
              </a:buClr>
              <a:buSzPts val="2403"/>
              <a:buFont typeface="Courier New"/>
              <a:buChar char="o"/>
            </a:pPr>
            <a:r>
              <a:rPr lang="nl-NL" sz="1350" b="0" i="0" u="none" strike="noStrike" cap="none">
                <a:solidFill>
                  <a:schemeClr val="dk2"/>
                </a:solidFill>
                <a:latin typeface="Arial"/>
                <a:ea typeface="Arial"/>
                <a:cs typeface="Arial"/>
                <a:sym typeface="Arial"/>
              </a:rPr>
              <a:t>12x te laat: brief naar ouder(s)/verzorger(s) met uitnodiging om op school te komen.</a:t>
            </a:r>
            <a:br>
              <a:rPr lang="nl-NL" sz="1350" b="0" i="0" u="none" strike="noStrike" cap="none">
                <a:solidFill>
                  <a:schemeClr val="dk2"/>
                </a:solidFill>
                <a:latin typeface="Arial"/>
                <a:ea typeface="Arial"/>
                <a:cs typeface="Arial"/>
                <a:sym typeface="Arial"/>
              </a:rPr>
            </a:br>
            <a:r>
              <a:rPr lang="nl-NL" sz="1350" b="0" i="0" u="none" strike="noStrike" cap="none">
                <a:solidFill>
                  <a:schemeClr val="dk2"/>
                </a:solidFill>
                <a:latin typeface="Arial"/>
                <a:ea typeface="Arial"/>
                <a:cs typeface="Arial"/>
                <a:sym typeface="Arial"/>
              </a:rPr>
              <a:t>Gesprek op school met LJC, ouder en leerling. School meldt bij leerplicht en laat ouders per brief weten dat er melding bij Leerplicht is gedaan.</a:t>
            </a:r>
            <a:br>
              <a:rPr lang="nl-NL" sz="1350" b="0" i="0" u="none" strike="noStrike" cap="none">
                <a:solidFill>
                  <a:schemeClr val="dk2"/>
                </a:solidFill>
                <a:latin typeface="Arial"/>
                <a:ea typeface="Arial"/>
                <a:cs typeface="Arial"/>
                <a:sym typeface="Arial"/>
              </a:rPr>
            </a:br>
            <a:endParaRPr sz="1350" b="0" i="0" u="none" strike="noStrike" cap="none">
              <a:solidFill>
                <a:schemeClr val="dk2"/>
              </a:solidFill>
              <a:latin typeface="Arial"/>
              <a:ea typeface="Arial"/>
              <a:cs typeface="Arial"/>
              <a:sym typeface="Arial"/>
            </a:endParaRPr>
          </a:p>
          <a:p>
            <a:pPr marL="0" marR="0" lvl="0" indent="0" algn="l" rtl="0">
              <a:lnSpc>
                <a:spcPct val="150000"/>
              </a:lnSpc>
              <a:spcBef>
                <a:spcPts val="0"/>
              </a:spcBef>
              <a:spcAft>
                <a:spcPts val="0"/>
              </a:spcAft>
              <a:buNone/>
            </a:pPr>
            <a:r>
              <a:rPr lang="nl-NL" sz="1350" b="0" i="0" u="none" strike="noStrike" cap="none">
                <a:solidFill>
                  <a:schemeClr val="dk2"/>
                </a:solidFill>
                <a:latin typeface="Arial"/>
                <a:ea typeface="Arial"/>
                <a:cs typeface="Arial"/>
                <a:sym typeface="Arial"/>
              </a:rPr>
              <a:t>Let op! Spijbelen wordt gemeld bij leerplicht. KWT-uren tekort wordt ook gezien als spijbelen. </a:t>
            </a:r>
            <a:endParaRPr/>
          </a:p>
        </p:txBody>
      </p:sp>
      <p:pic>
        <p:nvPicPr>
          <p:cNvPr id="559" name="Google Shape;559;p9"/>
          <p:cNvPicPr preferRelativeResize="0"/>
          <p:nvPr/>
        </p:nvPicPr>
        <p:blipFill rotWithShape="1">
          <a:blip r:embed="rId3">
            <a:alphaModFix/>
          </a:blip>
          <a:srcRect/>
          <a:stretch/>
        </p:blipFill>
        <p:spPr>
          <a:xfrm>
            <a:off x="4572000" y="2571750"/>
            <a:ext cx="0" cy="0"/>
          </a:xfrm>
          <a:prstGeom prst="rect">
            <a:avLst/>
          </a:prstGeom>
          <a:noFill/>
          <a:ln>
            <a:noFill/>
          </a:ln>
        </p:spPr>
      </p:pic>
      <p:pic>
        <p:nvPicPr>
          <p:cNvPr id="560" name="Google Shape;560;p9"/>
          <p:cNvPicPr preferRelativeResize="0"/>
          <p:nvPr/>
        </p:nvPicPr>
        <p:blipFill rotWithShape="1">
          <a:blip r:embed="rId4">
            <a:alphaModFix/>
          </a:blip>
          <a:srcRect/>
          <a:stretch/>
        </p:blipFill>
        <p:spPr>
          <a:xfrm>
            <a:off x="7586761" y="3667840"/>
            <a:ext cx="1468587" cy="1293523"/>
          </a:xfrm>
          <a:prstGeom prst="rect">
            <a:avLst/>
          </a:prstGeom>
          <a:noFill/>
          <a:ln>
            <a:noFill/>
          </a:ln>
        </p:spPr>
      </p:pic>
    </p:spTree>
  </p:cSld>
  <p:clrMapOvr>
    <a:masterClrMapping/>
  </p:clrMapOvr>
</p:sld>
</file>

<file path=ppt/theme/theme1.xml><?xml version="1.0" encoding="utf-8"?>
<a:theme xmlns:a="http://schemas.openxmlformats.org/drawingml/2006/main" name="Roncalli Mavo Paars">
  <a:themeElements>
    <a:clrScheme name="Roncalli mavo Paars">
      <a:dk1>
        <a:srgbClr val="000000"/>
      </a:dk1>
      <a:lt1>
        <a:srgbClr val="FFFFFF"/>
      </a:lt1>
      <a:dk2>
        <a:srgbClr val="8068FF"/>
      </a:dk2>
      <a:lt2>
        <a:srgbClr val="C2D5ED"/>
      </a:lt2>
      <a:accent1>
        <a:srgbClr val="8068FF"/>
      </a:accent1>
      <a:accent2>
        <a:srgbClr val="FF6CB3"/>
      </a:accent2>
      <a:accent3>
        <a:srgbClr val="FF8000"/>
      </a:accent3>
      <a:accent4>
        <a:srgbClr val="00C48D"/>
      </a:accent4>
      <a:accent5>
        <a:srgbClr val="00E2D3"/>
      </a:accent5>
      <a:accent6>
        <a:srgbClr val="FFEA00"/>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EC22EFA35F9347A255620B5D0F8427" ma:contentTypeVersion="5" ma:contentTypeDescription="Een nieuw document maken." ma:contentTypeScope="" ma:versionID="a88baa2cf15a6a1d06a3edfdd37c5d81">
  <xsd:schema xmlns:xsd="http://www.w3.org/2001/XMLSchema" xmlns:xs="http://www.w3.org/2001/XMLSchema" xmlns:p="http://schemas.microsoft.com/office/2006/metadata/properties" xmlns:ns2="322c0cae-6aaf-47fc-83a4-c115095050bf" xmlns:ns3="b8c86679-6f6f-427e-9292-99c532c76cb9" targetNamespace="http://schemas.microsoft.com/office/2006/metadata/properties" ma:root="true" ma:fieldsID="e653c8fe32e8ad2d5942657dbab678dd" ns2:_="" ns3:_="">
    <xsd:import namespace="322c0cae-6aaf-47fc-83a4-c115095050bf"/>
    <xsd:import namespace="b8c86679-6f6f-427e-9292-99c532c76c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2c0cae-6aaf-47fc-83a4-c11509505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c86679-6f6f-427e-9292-99c532c76cb9"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8c86679-6f6f-427e-9292-99c532c76cb9">
      <UserInfo>
        <DisplayName>Ruben Buskens</DisplayName>
        <AccountId>19</AccountId>
        <AccountType/>
      </UserInfo>
    </SharedWithUsers>
  </documentManagement>
</p:properties>
</file>

<file path=customXml/itemProps1.xml><?xml version="1.0" encoding="utf-8"?>
<ds:datastoreItem xmlns:ds="http://schemas.openxmlformats.org/officeDocument/2006/customXml" ds:itemID="{09428C92-18FC-479D-A35F-5DD5A2921062}">
  <ds:schemaRefs>
    <ds:schemaRef ds:uri="322c0cae-6aaf-47fc-83a4-c115095050bf"/>
    <ds:schemaRef ds:uri="b8c86679-6f6f-427e-9292-99c532c76c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69393BB-C166-47E8-A6A1-15D2EAA9530C}">
  <ds:schemaRefs>
    <ds:schemaRef ds:uri="http://schemas.microsoft.com/sharepoint/v3/contenttype/forms"/>
  </ds:schemaRefs>
</ds:datastoreItem>
</file>

<file path=customXml/itemProps3.xml><?xml version="1.0" encoding="utf-8"?>
<ds:datastoreItem xmlns:ds="http://schemas.openxmlformats.org/officeDocument/2006/customXml" ds:itemID="{6E6F6BA4-FE66-4F8F-A88E-14847F44DEEA}">
  <ds:schemaRefs>
    <ds:schemaRef ds:uri="322c0cae-6aaf-47fc-83a4-c115095050bf"/>
    <ds:schemaRef ds:uri="b8c86679-6f6f-427e-9292-99c532c76c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2407</Words>
  <Application>Microsoft Office PowerPoint</Application>
  <PresentationFormat>Diavoorstelling (16:9)</PresentationFormat>
  <Paragraphs>328</Paragraphs>
  <Slides>31</Slides>
  <Notes>29</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31</vt:i4>
      </vt:variant>
    </vt:vector>
  </HeadingPairs>
  <TitlesOfParts>
    <vt:vector size="35" baseType="lpstr">
      <vt:lpstr>Arial</vt:lpstr>
      <vt:lpstr>Calibri</vt:lpstr>
      <vt:lpstr>Courier New</vt:lpstr>
      <vt:lpstr>Roncalli Mavo Paars</vt:lpstr>
      <vt:lpstr>Informatieavond Ouders Leerjaar 1 </vt:lpstr>
      <vt:lpstr>Welkom</vt:lpstr>
      <vt:lpstr>Inhoud</vt:lpstr>
      <vt:lpstr>Mentor </vt:lpstr>
      <vt:lpstr>Coördinator leerjaar 1</vt:lpstr>
      <vt:lpstr>Introductieweek </vt:lpstr>
      <vt:lpstr>PowerPoint-presentatie</vt:lpstr>
      <vt:lpstr>Ziek of medisch bezoek</vt:lpstr>
      <vt:lpstr>Te laat  (zonder geldige reden)</vt:lpstr>
      <vt:lpstr>Mobiele telefoons</vt:lpstr>
      <vt:lpstr>Inhalen gemiste toetsen</vt:lpstr>
      <vt:lpstr>PowerPoint-presentatie</vt:lpstr>
      <vt:lpstr>PowerPoint-presentatie</vt:lpstr>
      <vt:lpstr>PowerPoint-presentatie</vt:lpstr>
      <vt:lpstr>Digitale leermiddelen</vt:lpstr>
      <vt:lpstr>PowerPoint-presentatie</vt:lpstr>
      <vt:lpstr>Rooster en schooltijden</vt:lpstr>
      <vt:lpstr>PowerPoint-presentatie</vt:lpstr>
      <vt:lpstr>PowerPoint-presentatie</vt:lpstr>
      <vt:lpstr>PowerPoint-presentatie</vt:lpstr>
      <vt:lpstr>Schoolvakken</vt:lpstr>
      <vt:lpstr>Discovery</vt:lpstr>
      <vt:lpstr>Discovery-programma </vt:lpstr>
      <vt:lpstr>Cursussen en trainingen </vt:lpstr>
      <vt:lpstr>PowerPoint-presentatie</vt:lpstr>
      <vt:lpstr>PowerPoint-presentatie</vt:lpstr>
      <vt:lpstr>PowerPoint-presentatie</vt:lpstr>
      <vt:lpstr>PowerPoint-presentatie</vt:lpstr>
      <vt:lpstr>Activiteiten</vt:lpstr>
      <vt:lpstr> Vragen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Informatieavond  leerjaar 1</dc:title>
  <dc:creator>Gebruiker</dc:creator>
  <cp:lastModifiedBy>Ruben Buskens</cp:lastModifiedBy>
  <cp:revision>15</cp:revision>
  <dcterms:created xsi:type="dcterms:W3CDTF">2020-10-28T19:47:59Z</dcterms:created>
  <dcterms:modified xsi:type="dcterms:W3CDTF">2023-09-22T07:29:34Z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0x010100C2EC22EFA35F9347A255620B5D0F8427</vt:lpwstr>
  </property>
</Properties>
</file>